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7" r:id="rId4"/>
    <p:sldId id="295" r:id="rId5"/>
    <p:sldId id="285" r:id="rId6"/>
    <p:sldId id="293" r:id="rId7"/>
    <p:sldId id="294" r:id="rId8"/>
    <p:sldId id="268" r:id="rId9"/>
    <p:sldId id="276" r:id="rId10"/>
    <p:sldId id="280" r:id="rId11"/>
    <p:sldId id="261" r:id="rId12"/>
    <p:sldId id="262" r:id="rId13"/>
    <p:sldId id="263" r:id="rId14"/>
    <p:sldId id="287" r:id="rId15"/>
    <p:sldId id="297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F8C2B-2D51-0F81-2EDA-E7D5C0A51087}" v="2671" dt="2020-04-15T05:00:29.111"/>
    <p1510:client id="{2340E8DF-D1B1-47F0-D07B-4355E561CED7}" v="102" dt="2020-04-24T22:01:00.317"/>
    <p1510:client id="{25FC44E6-512E-7657-45EC-1CD04E0E2F60}" v="3270" dt="2020-04-26T04:59:11.031"/>
    <p1510:client id="{295A8195-F760-B04B-85B3-5EEBE54965C3}" v="689" dt="2020-04-22T01:12:58.835"/>
    <p1510:client id="{3C211D25-B6ED-05F9-8D03-FD1581B26D3F}" v="34" dt="2020-07-17T05:08:59.898"/>
    <p1510:client id="{3F7FF3F3-9FF1-57DB-D3C4-EF6FB9B3A76E}" v="1378" dt="2020-04-23T06:38:07.819"/>
    <p1510:client id="{58E0B5A6-6653-DAD4-B3B0-84EBC35DE85D}" v="1940" dt="2020-04-19T06:05:52.848"/>
    <p1510:client id="{6A468E51-FB00-1ADA-A1E3-E7DE9E0EFC2A}" v="5944" dt="2020-04-27T05:24:12.709"/>
    <p1510:client id="{734781A8-8C21-4AD5-57F3-BA764ED0F4FB}" v="716" dt="2020-07-13T04:13:35.172"/>
    <p1510:client id="{74E37DB8-6EF7-794C-9D3D-023A44B1D74F}" v="1827" dt="2020-07-10T04:12:50.214"/>
    <p1510:client id="{7CC44999-94BE-C95B-218C-6C9654379A4D}" v="867" dt="2020-04-23T23:18:38.802"/>
    <p1510:client id="{7D238859-B5FA-BEF5-99AC-7EBE017BD9F3}" v="174" dt="2020-07-17T05:27:42.038"/>
    <p1510:client id="{812DF2D9-D7B0-43A3-FBC6-BF2885528A9D}" v="1535" dt="2020-06-09T05:28:27.095"/>
    <p1510:client id="{B77E5A0A-FA1E-FCAD-AE1B-66AFDAF1FF2F}" v="36" dt="2020-04-13T04:23:38.847"/>
    <p1510:client id="{CA53B707-5023-CE21-58CE-F74DB04042C6}" v="609" dt="2020-04-13T04:16:23.469"/>
    <p1510:client id="{DAB76AA1-4D8E-6E5D-C34B-370825D2AFD0}" v="1598" dt="2020-06-09T16:49:08.988"/>
    <p1510:client id="{E2772F76-9B8A-42F4-2B03-C8B2B92FC891}" v="302" dt="2020-06-08T21:30:55.184"/>
    <p1510:client id="{EB338B51-6382-CF21-50CA-40893C21CB0C}" v="36" dt="2020-04-25T18:21:06.371"/>
    <p1510:client id="{EBB813D6-F91A-9191-9799-0C98084CCA2D}" v="480" dt="2020-04-21T22:09:49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681"/>
            <a:ext cx="9144000" cy="955404"/>
          </a:xfrm>
        </p:spPr>
        <p:txBody>
          <a:bodyPr>
            <a:normAutofit/>
          </a:bodyPr>
          <a:lstStyle/>
          <a:p>
            <a:r>
              <a:rPr lang="ja-JP" altLang="en-US" sz="4000" b="1">
                <a:latin typeface="MS PGothic"/>
                <a:ea typeface="MS PGothic"/>
                <a:cs typeface="+mj-lt"/>
              </a:rPr>
              <a:t>情绪</a:t>
            </a:r>
            <a:endParaRPr lang="en-US" sz="4000" b="1">
              <a:latin typeface="MS PGothic"/>
              <a:ea typeface="MS PGothic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6DBAB-0C4B-4D0F-97A2-CE4CB4C6B6B2}"/>
              </a:ext>
            </a:extLst>
          </p:cNvPr>
          <p:cNvSpPr txBox="1"/>
          <p:nvPr/>
        </p:nvSpPr>
        <p:spPr>
          <a:xfrm rot="20520000">
            <a:off x="3160614" y="2646479"/>
            <a:ext cx="11329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solidFill>
                  <a:srgbClr val="FF0000"/>
                </a:solidFill>
                <a:latin typeface="MS PGothic"/>
                <a:ea typeface="MS PGothic"/>
                <a:cs typeface="+mn-lt"/>
              </a:rPr>
              <a:t>快</a:t>
            </a:r>
            <a:r>
              <a:rPr lang="ja-JP" sz="2400" b="1">
                <a:solidFill>
                  <a:srgbClr val="C00000"/>
                </a:solidFill>
                <a:latin typeface="MS PGothic"/>
                <a:ea typeface="MS PGothic"/>
                <a:cs typeface="+mn-lt"/>
              </a:rPr>
              <a:t>樂</a:t>
            </a:r>
            <a:endParaRPr lang="ja-JP" sz="2400" b="1">
              <a:solidFill>
                <a:srgbClr val="C0000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DEB7-AEA8-4538-B68F-4831AD080B0D}"/>
              </a:ext>
            </a:extLst>
          </p:cNvPr>
          <p:cNvSpPr txBox="1"/>
          <p:nvPr/>
        </p:nvSpPr>
        <p:spPr>
          <a:xfrm rot="1680000">
            <a:off x="7021869" y="3231896"/>
            <a:ext cx="14765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ea typeface="+mn-lt"/>
                <a:cs typeface="+mn-lt"/>
              </a:rPr>
              <a:t>                             </a:t>
            </a:r>
            <a:r>
              <a:rPr lang="ja-JP" altLang="en-US" sz="2400">
                <a:solidFill>
                  <a:srgbClr val="000000"/>
                </a:solidFill>
                <a:ea typeface="+mn-lt"/>
                <a:cs typeface="+mn-lt"/>
              </a:rPr>
              <a:t>       </a:t>
            </a:r>
            <a:r>
              <a:rPr lang="ja-JP" sz="2400" b="1">
                <a:solidFill>
                  <a:schemeClr val="accent6"/>
                </a:solidFill>
                <a:latin typeface="MS PGothic"/>
                <a:ea typeface="MS PGothic"/>
                <a:cs typeface="+mn-lt"/>
              </a:rPr>
              <a:t>憤</a:t>
            </a:r>
            <a:r>
              <a:rPr lang="ja-JP" altLang="en-US" sz="2400" b="1">
                <a:solidFill>
                  <a:schemeClr val="accent6"/>
                </a:solidFill>
                <a:latin typeface="MS PGothic"/>
                <a:ea typeface="MS PGothic"/>
                <a:cs typeface="+mn-lt"/>
              </a:rPr>
              <a:t>怒</a:t>
            </a:r>
            <a:endParaRPr lang="en-US" sz="2400" b="1">
              <a:solidFill>
                <a:schemeClr val="accent6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803CF-8F9F-4BF0-A3F2-71C7FA501E59}"/>
              </a:ext>
            </a:extLst>
          </p:cNvPr>
          <p:cNvSpPr txBox="1"/>
          <p:nvPr/>
        </p:nvSpPr>
        <p:spPr>
          <a:xfrm rot="1140000">
            <a:off x="3128479" y="5075022"/>
            <a:ext cx="157739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ea typeface="+mn-lt"/>
                <a:cs typeface="+mn-lt"/>
              </a:rPr>
              <a:t>                    </a:t>
            </a:r>
            <a:r>
              <a:rPr lang="ja-JP" altLang="en-US" sz="2400" b="1">
                <a:solidFill>
                  <a:srgbClr val="00B0F0"/>
                </a:solidFill>
                <a:latin typeface="MS PGothic"/>
                <a:ea typeface="MS PGothic"/>
                <a:cs typeface="+mn-lt"/>
              </a:rPr>
              <a:t>哀</a:t>
            </a:r>
            <a:r>
              <a:rPr lang="ja-JP" sz="2400" b="1">
                <a:solidFill>
                  <a:srgbClr val="00B0F0"/>
                </a:solidFill>
                <a:latin typeface="MS PGothic"/>
                <a:ea typeface="MS PGothic"/>
                <a:cs typeface="+mn-lt"/>
              </a:rPr>
              <a:t>傷</a:t>
            </a:r>
            <a:endParaRPr lang="en-US" sz="2400">
              <a:solidFill>
                <a:srgbClr val="00B0F0"/>
              </a:solidFill>
              <a:latin typeface="MS PGothic"/>
              <a:ea typeface="MS PGothic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2C761-AD96-4BA0-972D-9C68C1D31017}"/>
              </a:ext>
            </a:extLst>
          </p:cNvPr>
          <p:cNvSpPr txBox="1"/>
          <p:nvPr/>
        </p:nvSpPr>
        <p:spPr>
          <a:xfrm rot="20340000">
            <a:off x="8077838" y="3803642"/>
            <a:ext cx="127866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sz="28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endParaRPr lang="ja-JP" altLang="en-US" sz="28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endParaRPr lang="ja-JP" altLang="en-US" sz="280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ja-JP" sz="2400" b="1">
                <a:solidFill>
                  <a:srgbClr val="0070C0"/>
                </a:solidFill>
                <a:latin typeface="MS PGothic"/>
                <a:ea typeface="MS PGothic"/>
                <a:cs typeface="+mn-lt"/>
              </a:rPr>
              <a:t>厭惡</a:t>
            </a:r>
            <a:endParaRPr lang="en-US" sz="2400" b="1">
              <a:solidFill>
                <a:srgbClr val="0070C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417DC-8121-4D5B-BD4D-F4DE92513537}"/>
              </a:ext>
            </a:extLst>
          </p:cNvPr>
          <p:cNvSpPr txBox="1"/>
          <p:nvPr/>
        </p:nvSpPr>
        <p:spPr>
          <a:xfrm>
            <a:off x="3621506" y="3547979"/>
            <a:ext cx="12693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b="1">
                <a:solidFill>
                  <a:srgbClr val="FF0000"/>
                </a:solidFill>
                <a:latin typeface="MS PGothic"/>
                <a:ea typeface="MS PGothic"/>
                <a:cs typeface="+mn-lt"/>
              </a:rPr>
              <a:t>恐懼</a:t>
            </a:r>
            <a:endParaRPr lang="en-US" sz="2000" b="1">
              <a:solidFill>
                <a:srgbClr val="FF000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4251F-2927-4598-B451-CDD78B729476}"/>
              </a:ext>
            </a:extLst>
          </p:cNvPr>
          <p:cNvSpPr txBox="1"/>
          <p:nvPr/>
        </p:nvSpPr>
        <p:spPr>
          <a:xfrm rot="9180000" flipV="1">
            <a:off x="5308486" y="4580392"/>
            <a:ext cx="11824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sz="3200">
              <a:ea typeface="+mn-lt"/>
              <a:cs typeface="+mn-lt"/>
            </a:endParaRPr>
          </a:p>
          <a:p>
            <a:endParaRPr lang="ja-JP" altLang="en-US" sz="3200">
              <a:ea typeface="+mn-lt"/>
              <a:cs typeface="+mn-lt"/>
            </a:endParaRPr>
          </a:p>
          <a:p>
            <a:endParaRPr lang="ja-JP" altLang="en-US" sz="3200">
              <a:ea typeface="+mn-lt"/>
              <a:cs typeface="+mn-lt"/>
            </a:endParaRPr>
          </a:p>
          <a:p>
            <a:pPr algn="l"/>
            <a:r>
              <a:rPr lang="ja-JP" altLang="en-US" sz="2400" b="1">
                <a:solidFill>
                  <a:srgbClr val="7030A0"/>
                </a:solidFill>
                <a:latin typeface="MS PGothic"/>
                <a:ea typeface="MS PGothic"/>
                <a:cs typeface="+mn-lt"/>
              </a:rPr>
              <a:t>吃驚</a:t>
            </a:r>
            <a:endParaRPr lang="en-US" sz="2400">
              <a:solidFill>
                <a:srgbClr val="7030A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012B8-CBB6-4C69-A66C-6B4112EF0997}"/>
              </a:ext>
            </a:extLst>
          </p:cNvPr>
          <p:cNvSpPr txBox="1"/>
          <p:nvPr/>
        </p:nvSpPr>
        <p:spPr>
          <a:xfrm>
            <a:off x="5015163" y="3200400"/>
            <a:ext cx="12693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rgbClr val="00B050"/>
                </a:solidFill>
                <a:latin typeface="MS PGothic"/>
                <a:ea typeface="MS PGothic"/>
                <a:cs typeface="+mn-lt"/>
              </a:rPr>
              <a:t>不公</a:t>
            </a:r>
            <a:endParaRPr lang="en-US" altLang="ja-JP" sz="2400" b="1">
              <a:solidFill>
                <a:srgbClr val="00B05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FF9CD-E101-47D4-8441-CC21ABA38C71}"/>
              </a:ext>
            </a:extLst>
          </p:cNvPr>
          <p:cNvSpPr txBox="1"/>
          <p:nvPr/>
        </p:nvSpPr>
        <p:spPr>
          <a:xfrm>
            <a:off x="6198268" y="2638927"/>
            <a:ext cx="12693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solidFill>
                  <a:srgbClr val="C00000"/>
                </a:solidFill>
                <a:ea typeface="ＭＳ Ｐゴシック"/>
                <a:cs typeface="Calibri"/>
              </a:rPr>
              <a:t>譏笑</a:t>
            </a:r>
            <a:endParaRPr lang="en-US" sz="2400">
              <a:solidFill>
                <a:srgbClr val="C00000"/>
              </a:solidFill>
              <a:ea typeface="ＭＳ Ｐゴシック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21B36-AFA6-46A8-98D3-22AEBF642898}"/>
              </a:ext>
            </a:extLst>
          </p:cNvPr>
          <p:cNvSpPr txBox="1"/>
          <p:nvPr/>
        </p:nvSpPr>
        <p:spPr>
          <a:xfrm>
            <a:off x="4636961" y="2313188"/>
            <a:ext cx="15500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chemeClr val="accent5"/>
                </a:solidFill>
                <a:latin typeface="MS PGothic"/>
                <a:ea typeface="MS PGothic"/>
                <a:cs typeface="+mn-lt"/>
              </a:rPr>
              <a:t>自卑</a:t>
            </a:r>
            <a:endParaRPr lang="en-US" sz="2400" b="1">
              <a:solidFill>
                <a:schemeClr val="accent5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18E0F4-4168-423D-A864-C233DA9AA7C6}"/>
              </a:ext>
            </a:extLst>
          </p:cNvPr>
          <p:cNvSpPr txBox="1"/>
          <p:nvPr/>
        </p:nvSpPr>
        <p:spPr>
          <a:xfrm rot="10500000" flipV="1">
            <a:off x="4857511" y="4048479"/>
            <a:ext cx="17706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chemeClr val="accent2"/>
                </a:solidFill>
                <a:latin typeface="MS PGothic"/>
                <a:ea typeface="MS PGothic"/>
                <a:cs typeface="+mn-lt"/>
              </a:rPr>
              <a:t>攻擊</a:t>
            </a:r>
            <a:endParaRPr lang="en-US" sz="2400" b="1">
              <a:solidFill>
                <a:schemeClr val="accent2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109C2-EC4F-4746-948F-D7BA75B6A28B}"/>
              </a:ext>
            </a:extLst>
          </p:cNvPr>
          <p:cNvSpPr txBox="1"/>
          <p:nvPr/>
        </p:nvSpPr>
        <p:spPr>
          <a:xfrm>
            <a:off x="5612613" y="3922647"/>
            <a:ext cx="117366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sz="3600" b="1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ja-JP" altLang="en-US" sz="3600" b="1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r>
              <a:rPr lang="ja-JP" altLang="en-US" sz="2400" b="1">
                <a:solidFill>
                  <a:schemeClr val="accent2">
                    <a:lumMod val="50000"/>
                  </a:schemeClr>
                </a:solidFill>
                <a:latin typeface="MS PGothic"/>
                <a:ea typeface="MS PGothic"/>
                <a:cs typeface="+mn-lt"/>
              </a:rPr>
              <a:t>辱罵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67B429-5164-4A75-BCCE-599855F7EC76}"/>
              </a:ext>
            </a:extLst>
          </p:cNvPr>
          <p:cNvSpPr txBox="1"/>
          <p:nvPr/>
        </p:nvSpPr>
        <p:spPr>
          <a:xfrm flipH="1">
            <a:off x="7467600" y="2869532"/>
            <a:ext cx="16082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chemeClr val="accent1">
                    <a:lumMod val="75000"/>
                  </a:schemeClr>
                </a:solidFill>
                <a:latin typeface="MS PGothic"/>
                <a:ea typeface="MS PGothic"/>
                <a:cs typeface="+mn-lt"/>
              </a:rPr>
              <a:t>丟棄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0CBBC-0E02-4047-8BB8-52FB27E3A936}"/>
              </a:ext>
            </a:extLst>
          </p:cNvPr>
          <p:cNvSpPr txBox="1"/>
          <p:nvPr/>
        </p:nvSpPr>
        <p:spPr>
          <a:xfrm rot="12540000" flipV="1">
            <a:off x="7040478" y="2284722"/>
            <a:ext cx="12693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chemeClr val="accent4">
                    <a:lumMod val="50000"/>
                  </a:schemeClr>
                </a:solidFill>
                <a:latin typeface="MS PGothic"/>
                <a:ea typeface="MS PGothic"/>
                <a:cs typeface="+mn-lt"/>
              </a:rPr>
              <a:t>被拒</a:t>
            </a:r>
            <a:endParaRPr lang="en-US" sz="2400" b="1">
              <a:solidFill>
                <a:schemeClr val="accent4">
                  <a:lumMod val="50000"/>
                </a:schemeClr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D4E30-346E-4B47-8165-D4341B2C99A6}"/>
              </a:ext>
            </a:extLst>
          </p:cNvPr>
          <p:cNvSpPr txBox="1"/>
          <p:nvPr/>
        </p:nvSpPr>
        <p:spPr>
          <a:xfrm rot="21480000">
            <a:off x="2609401" y="4477427"/>
            <a:ext cx="120917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rgbClr val="C00000"/>
                </a:solidFill>
                <a:latin typeface="MS PGothic"/>
                <a:ea typeface="MS PGothic"/>
                <a:cs typeface="+mn-lt"/>
              </a:rPr>
              <a:t>内疚</a:t>
            </a:r>
            <a:endParaRPr lang="en-US" sz="2400" b="1">
              <a:solidFill>
                <a:srgbClr val="C0000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1665E6-78B8-4B0F-A71A-2B5DF8449D0D}"/>
              </a:ext>
            </a:extLst>
          </p:cNvPr>
          <p:cNvSpPr txBox="1"/>
          <p:nvPr/>
        </p:nvSpPr>
        <p:spPr>
          <a:xfrm rot="19560000">
            <a:off x="4130633" y="4759991"/>
            <a:ext cx="11991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sz="2400">
                <a:solidFill>
                  <a:schemeClr val="accent2">
                    <a:lumMod val="50000"/>
                  </a:schemeClr>
                </a:solidFill>
                <a:latin typeface="MS PGothic"/>
                <a:ea typeface="MS PGothic"/>
                <a:cs typeface="+mn-lt"/>
              </a:rPr>
              <a:t>激動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AD83ED-88ED-4135-98A6-D0C83B2089DE}"/>
              </a:ext>
            </a:extLst>
          </p:cNvPr>
          <p:cNvSpPr txBox="1"/>
          <p:nvPr/>
        </p:nvSpPr>
        <p:spPr>
          <a:xfrm rot="7560000" flipV="1">
            <a:off x="4343481" y="5528103"/>
            <a:ext cx="11790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b="1">
                <a:solidFill>
                  <a:schemeClr val="accent6"/>
                </a:solidFill>
                <a:latin typeface="MS PGothic"/>
                <a:ea typeface="MS PGothic"/>
              </a:rPr>
              <a:t>挫败</a:t>
            </a:r>
            <a:endParaRPr lang="en-US" sz="240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E16D1-47AD-40CA-B53C-F3514A1BD39E}"/>
              </a:ext>
            </a:extLst>
          </p:cNvPr>
          <p:cNvSpPr txBox="1"/>
          <p:nvPr/>
        </p:nvSpPr>
        <p:spPr>
          <a:xfrm rot="780000">
            <a:off x="7196470" y="3200400"/>
            <a:ext cx="106857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ea typeface="+mn-lt"/>
              <a:cs typeface="+mn-lt"/>
            </a:endParaRPr>
          </a:p>
          <a:p>
            <a:endParaRPr lang="ja-JP" altLang="en-US">
              <a:ea typeface="+mn-lt"/>
              <a:cs typeface="+mn-lt"/>
            </a:endParaRPr>
          </a:p>
          <a:p>
            <a:endParaRPr lang="ja-JP" altLang="en-US">
              <a:ea typeface="+mn-lt"/>
              <a:cs typeface="+mn-lt"/>
            </a:endParaRPr>
          </a:p>
          <a:p>
            <a:endParaRPr lang="ja-JP" altLang="en-US">
              <a:ea typeface="+mn-lt"/>
              <a:cs typeface="+mn-lt"/>
            </a:endParaRPr>
          </a:p>
          <a:p>
            <a:endParaRPr lang="ja-JP" altLang="en-US">
              <a:ea typeface="+mn-lt"/>
              <a:cs typeface="+mn-lt"/>
            </a:endParaRPr>
          </a:p>
          <a:p>
            <a:endParaRPr lang="ja-JP" altLang="en-US">
              <a:ea typeface="+mn-lt"/>
              <a:cs typeface="+mn-lt"/>
            </a:endParaRPr>
          </a:p>
          <a:p>
            <a:endParaRPr lang="ja-JP" altLang="en-US">
              <a:ea typeface="+mn-lt"/>
              <a:cs typeface="+mn-lt"/>
            </a:endParaRPr>
          </a:p>
          <a:p>
            <a:endParaRPr lang="ja-JP" altLang="en-US">
              <a:ea typeface="+mn-lt"/>
              <a:cs typeface="+mn-lt"/>
            </a:endParaRPr>
          </a:p>
          <a:p>
            <a:r>
              <a:rPr lang="ja-JP" altLang="en-US">
                <a:ea typeface="+mn-lt"/>
                <a:cs typeface="+mn-lt"/>
              </a:rPr>
              <a:t>    </a:t>
            </a:r>
            <a:r>
              <a:rPr lang="ja-JP" altLang="en-US" sz="2400">
                <a:solidFill>
                  <a:srgbClr val="FF0000"/>
                </a:solidFill>
                <a:latin typeface="MS PGothic"/>
                <a:ea typeface="MS PGothic"/>
                <a:cs typeface="+mn-lt"/>
              </a:rPr>
              <a:t>喜悅</a:t>
            </a:r>
            <a:endParaRPr lang="en-US" sz="2400">
              <a:solidFill>
                <a:srgbClr val="FF0000"/>
              </a:solidFill>
              <a:latin typeface="MS PGothic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sz="4000">
                <a:latin typeface="MS PGothic"/>
                <a:ea typeface="MS PGothic"/>
                <a:cs typeface="+mj-lt"/>
              </a:rPr>
              <a:t>降服</a:t>
            </a:r>
            <a:r>
              <a:rPr lang="ja-JP" altLang="en-US" sz="4000">
                <a:latin typeface="MS PGothic"/>
                <a:ea typeface="MS PGothic"/>
                <a:cs typeface="+mj-lt"/>
              </a:rPr>
              <a:t>神</a:t>
            </a:r>
            <a:r>
              <a:rPr lang="ja-JP" sz="4000">
                <a:latin typeface="MS PGothic"/>
                <a:ea typeface="MS PGothic"/>
                <a:cs typeface="+mj-lt"/>
              </a:rPr>
              <a:t>  </a:t>
            </a:r>
            <a:r>
              <a:rPr lang="ja-JP" altLang="en-US" sz="4000">
                <a:latin typeface="MS PGothic"/>
                <a:ea typeface="MS PGothic"/>
                <a:cs typeface="+mj-lt"/>
              </a:rPr>
              <a:t> (</a:t>
            </a:r>
            <a:r>
              <a:rPr lang="ja-JP" sz="4000">
                <a:latin typeface="MS PGothic"/>
                <a:ea typeface="MS PGothic"/>
                <a:cs typeface="+mj-lt"/>
              </a:rPr>
              <a:t>完全</a:t>
            </a:r>
            <a:r>
              <a:rPr lang="en-US" altLang="ja-JP" sz="4000">
                <a:latin typeface="MS PGothic"/>
                <a:ea typeface="+mj-lt"/>
                <a:cs typeface="+mj-lt"/>
              </a:rPr>
              <a:t>)</a:t>
            </a:r>
            <a:endParaRPr lang="ja-JP" altLang="en-US" sz="4000">
              <a:latin typeface="MS PGothic"/>
              <a:ea typeface="MS PGothic"/>
              <a:cs typeface="Calibri Light" panose="020F03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2F5B87-CF77-4901-BD21-159DAD03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CN" altLang="en-US" sz="2400">
                <a:latin typeface="MS PGothic"/>
                <a:ea typeface="MS PGothic"/>
              </a:rPr>
              <a:t>與主耶穌同釘十字架</a:t>
            </a:r>
            <a:r>
              <a:rPr lang="en-US" sz="2400">
                <a:latin typeface="MS PGothic"/>
                <a:ea typeface="MS PGothic"/>
              </a:rPr>
              <a:t>:</a:t>
            </a:r>
            <a:endParaRPr lang="en-US" altLang="zh-CN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zh-CN" altLang="en-US" sz="2400">
                <a:latin typeface="MS PGothic"/>
                <a:ea typeface="MS PGothic"/>
              </a:rPr>
              <a:t>不依賴自己</a:t>
            </a:r>
            <a:endParaRPr lang="en-US" altLang="zh-CN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zh-CN" altLang="en-US" sz="2400">
                <a:latin typeface="MS PGothic"/>
                <a:ea typeface="MS PGothic"/>
              </a:rPr>
              <a:t>不自我管</a:t>
            </a:r>
            <a:r>
              <a:rPr lang="zh-TW" altLang="en-US" sz="2400">
                <a:latin typeface="MS PGothic"/>
                <a:ea typeface="MS PGothic"/>
              </a:rPr>
              <a:t>轄</a:t>
            </a:r>
            <a:endParaRPr lang="zh-TW" alt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zh-TW" altLang="en-US" sz="2400" b="1">
                <a:latin typeface="MS PGothic"/>
                <a:ea typeface="MS PGothic"/>
              </a:rPr>
              <a:t>完全</a:t>
            </a:r>
            <a:r>
              <a:rPr lang="zh-TW" altLang="en-US" sz="2400">
                <a:latin typeface="MS PGothic"/>
                <a:ea typeface="MS PGothic"/>
              </a:rPr>
              <a:t>依靠神</a:t>
            </a:r>
            <a:endParaRPr lang="en-US" altLang="zh-TW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zh-TW" altLang="en-US" sz="2400" b="1">
                <a:latin typeface="MS PGothic"/>
                <a:ea typeface="MS PGothic"/>
              </a:rPr>
              <a:t>完全</a:t>
            </a:r>
            <a:r>
              <a:rPr lang="zh-TW" altLang="en-US" sz="2400">
                <a:latin typeface="MS PGothic"/>
                <a:ea typeface="MS PGothic"/>
              </a:rPr>
              <a:t>降服神</a:t>
            </a:r>
            <a:endParaRPr lang="zh-TW" altLang="en-US" sz="2400">
              <a:ea typeface="+mn-lt"/>
              <a:cs typeface="+mn-lt"/>
            </a:endParaRPr>
          </a:p>
          <a:p>
            <a:endParaRPr lang="ja-JP" altLang="en-US" sz="2400">
              <a:ea typeface="+mn-lt"/>
              <a:cs typeface="+mn-lt"/>
            </a:endParaRPr>
          </a:p>
          <a:p>
            <a:endParaRPr lang="zh-CN" alt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zh-CN" altLang="en-US" sz="2400">
                <a:latin typeface="MS PGothic"/>
                <a:ea typeface="MS PGothic"/>
              </a:rPr>
              <a:t>要把一切</a:t>
            </a:r>
            <a:r>
              <a:rPr lang="zh-CN" altLang="en-US" sz="2400" b="1">
                <a:latin typeface="MS PGothic"/>
                <a:ea typeface="MS PGothic"/>
              </a:rPr>
              <a:t>交托</a:t>
            </a:r>
            <a:r>
              <a:rPr lang="zh-CN" altLang="en-US" sz="2400">
                <a:latin typeface="MS PGothic"/>
                <a:ea typeface="MS PGothic"/>
              </a:rPr>
              <a:t>給耶和華，</a:t>
            </a:r>
            <a:r>
              <a:rPr lang="zh-CN" altLang="en-US" sz="2400" b="1">
                <a:latin typeface="MS PGothic"/>
                <a:ea typeface="MS PGothic"/>
              </a:rPr>
              <a:t>信靠</a:t>
            </a:r>
            <a:r>
              <a:rPr lang="zh-CN" altLang="en-US" sz="2400">
                <a:latin typeface="MS PGothic"/>
                <a:ea typeface="MS PGothic"/>
              </a:rPr>
              <a:t>祂，祂必幫助你，詩篇 </a:t>
            </a:r>
            <a:r>
              <a:rPr lang="en-US" sz="2400">
                <a:latin typeface="MS PGothic"/>
                <a:ea typeface="MS PGothic"/>
              </a:rPr>
              <a:t>37:5</a:t>
            </a:r>
            <a:r>
              <a:rPr lang="ja-JP" altLang="en-US" sz="2400">
                <a:ea typeface="ＭＳ Ｐゴシック"/>
                <a:cs typeface="Calibri"/>
              </a:rPr>
              <a:t>  </a:t>
            </a:r>
            <a:endParaRPr lang="zh-TW" altLang="en-US" sz="2400">
              <a:ea typeface="ＭＳ Ｐゴシック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9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7F8C-0B46-4D93-8EC3-8FD3416E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sz="4000">
                <a:latin typeface="MS PGothic"/>
                <a:ea typeface="MS PGothic"/>
                <a:cs typeface="+mj-lt"/>
              </a:rPr>
              <a:t>讓</a:t>
            </a:r>
            <a:r>
              <a:rPr lang="ja-JP" altLang="en-US" sz="4000">
                <a:latin typeface="MS PGothic"/>
                <a:ea typeface="MS PGothic"/>
                <a:cs typeface="+mj-lt"/>
              </a:rPr>
              <a:t>神鑒察</a:t>
            </a:r>
            <a:endParaRPr lang="ja-JP" altLang="en-US" sz="4000">
              <a:latin typeface="MS PGothic"/>
              <a:ea typeface="MS PGothic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9058-1E1F-4DC6-BA6B-EF3C3E337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</a:t>
            </a:r>
            <a:r>
              <a:rPr lang="ja-JP" sz="2400">
                <a:latin typeface="MS PGothic"/>
                <a:ea typeface="MS PGothic"/>
                <a:cs typeface="+mn-lt"/>
              </a:rPr>
              <a:t>所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作的全是</a:t>
            </a:r>
            <a:r>
              <a:rPr lang="ja-JP" sz="2400">
                <a:latin typeface="MS PGothic"/>
                <a:ea typeface="MS PGothic"/>
                <a:cs typeface="+mn-lt"/>
              </a:rPr>
              <a:t>為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榮耀</a:t>
            </a:r>
            <a:r>
              <a:rPr lang="ja-JP" sz="2400">
                <a:latin typeface="MS PGothic"/>
                <a:ea typeface="MS PGothic"/>
                <a:cs typeface="+mn-lt"/>
              </a:rPr>
              <a:t>自己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.</a:t>
            </a:r>
            <a:endParaRPr lang="ja-JP" altLang="en-US" sz="24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 "創造天地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"</a:t>
            </a:r>
            <a:r>
              <a:rPr lang="ja-JP" sz="2400">
                <a:latin typeface="MS PGothic"/>
                <a:ea typeface="MS PGothic"/>
                <a:cs typeface="+mn-lt"/>
              </a:rPr>
              <a:t>為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的是</a:t>
            </a:r>
            <a:r>
              <a:rPr lang="ja-JP" sz="2400">
                <a:latin typeface="MS PGothic"/>
                <a:ea typeface="MS PGothic"/>
                <a:cs typeface="+mn-lt"/>
              </a:rPr>
              <a:t>榮耀他的名。</a:t>
            </a:r>
          </a:p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 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"</a:t>
            </a:r>
            <a:r>
              <a:rPr lang="ja-JP" sz="2400">
                <a:latin typeface="MS PGothic"/>
                <a:ea typeface="MS PGothic"/>
                <a:cs typeface="+mn-lt"/>
              </a:rPr>
              <a:t>選以色列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" </a:t>
            </a:r>
            <a:r>
              <a:rPr lang="ja-JP" sz="2400">
                <a:latin typeface="MS PGothic"/>
                <a:ea typeface="MS PGothic"/>
                <a:cs typeface="+mn-lt"/>
              </a:rPr>
              <a:t>為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的是榮耀</a:t>
            </a:r>
            <a:r>
              <a:rPr lang="ja-JP" sz="2400">
                <a:latin typeface="MS PGothic"/>
                <a:ea typeface="MS PGothic"/>
                <a:cs typeface="+mn-lt"/>
              </a:rPr>
              <a:t>他的名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.</a:t>
            </a:r>
            <a:endParaRPr lang="ja-JP" sz="24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 "</a:t>
            </a:r>
            <a:r>
              <a:rPr lang="ja-JP" sz="2400">
                <a:latin typeface="MS PGothic"/>
                <a:ea typeface="MS PGothic"/>
                <a:cs typeface="+mn-lt"/>
              </a:rPr>
              <a:t>將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以色列拯救出埃及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"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為的是榮耀</a:t>
            </a:r>
            <a:r>
              <a:rPr lang="ja-JP" sz="2400">
                <a:latin typeface="MS PGothic"/>
                <a:ea typeface="MS PGothic"/>
                <a:cs typeface="+mn-lt"/>
              </a:rPr>
              <a:t>他的名。</a:t>
            </a:r>
          </a:p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 "忍 怒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,</a:t>
            </a:r>
            <a:r>
              <a:rPr lang="ja-JP" sz="2400">
                <a:latin typeface="MS PGothic"/>
                <a:ea typeface="MS PGothic"/>
                <a:cs typeface="+mn-lt"/>
              </a:rPr>
              <a:t>不將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以色列</a:t>
            </a:r>
            <a:r>
              <a:rPr lang="ja-JP" sz="2400">
                <a:latin typeface="MS PGothic"/>
                <a:ea typeface="MS PGothic"/>
                <a:cs typeface="+mn-lt"/>
              </a:rPr>
              <a:t> 剪 除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"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 為的是榮耀</a:t>
            </a:r>
            <a:r>
              <a:rPr lang="ja-JP" sz="2400">
                <a:latin typeface="MS PGothic"/>
                <a:ea typeface="MS PGothic"/>
                <a:cs typeface="+mn-lt"/>
              </a:rPr>
              <a:t>他的名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</a:t>
            </a:r>
            <a:r>
              <a:rPr lang="ja-JP" sz="2400">
                <a:latin typeface="MS PGothic"/>
                <a:ea typeface="MS PGothic"/>
                <a:cs typeface="+mn-lt"/>
              </a:rPr>
              <a:t>。</a:t>
            </a:r>
          </a:p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 "</a:t>
            </a:r>
            <a:r>
              <a:rPr lang="ja-JP" sz="2400">
                <a:latin typeface="MS PGothic"/>
                <a:ea typeface="MS PGothic"/>
                <a:cs typeface="+mn-lt"/>
              </a:rPr>
              <a:t>差遣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他的兒子來拯救</a:t>
            </a:r>
            <a:r>
              <a:rPr lang="ja-JP" sz="2400">
                <a:latin typeface="MS PGothic"/>
                <a:ea typeface="MS PGothic"/>
                <a:cs typeface="+mn-lt"/>
              </a:rPr>
              <a:t>世人"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為的是榮耀</a:t>
            </a:r>
            <a:r>
              <a:rPr lang="ja-JP" sz="2400">
                <a:latin typeface="MS PGothic"/>
                <a:ea typeface="MS PGothic"/>
                <a:cs typeface="+mn-lt"/>
              </a:rPr>
              <a:t>他的名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。</a:t>
            </a:r>
            <a:endParaRPr lang="ja-JP" sz="24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endParaRPr lang="ja-JP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啊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 ,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求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你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 b="1">
                <a:latin typeface="MS PGothic"/>
                <a:ea typeface="MS PGothic"/>
                <a:cs typeface="+mn-lt"/>
              </a:rPr>
              <a:t>鑒</a:t>
            </a:r>
            <a:r>
              <a:rPr lang="en-US" altLang="ja-JP" sz="2400" b="1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 b="1">
                <a:latin typeface="MS PGothic"/>
                <a:ea typeface="MS PGothic"/>
                <a:cs typeface="+mn-lt"/>
              </a:rPr>
              <a:t>察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，知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道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的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心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思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，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試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煉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，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知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道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的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意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念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，</a:t>
            </a:r>
            <a:endParaRPr lang="en-US" altLang="ja-JP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看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在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裡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面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有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甚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麼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惡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行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沒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有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，引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導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走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永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生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的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道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路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。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r>
              <a:rPr lang="en-US" altLang="ja-JP" sz="2400">
                <a:latin typeface="MS PGothic"/>
                <a:ea typeface="+mn-lt"/>
                <a:cs typeface="+mn-lt"/>
              </a:rPr>
              <a:t> </a:t>
            </a:r>
            <a:r>
              <a:rPr lang="en-US" altLang="ja-JP" sz="2400">
                <a:latin typeface="MS PGothic"/>
                <a:ea typeface="MS PGothic"/>
                <a:cs typeface="+mn-lt"/>
              </a:rPr>
              <a:t>                                              </a:t>
            </a:r>
            <a:r>
              <a:rPr lang="en-US" altLang="ja-JP" sz="2400">
                <a:latin typeface="Calibri"/>
                <a:ea typeface="MS PGothic"/>
                <a:cs typeface="+mn-lt"/>
              </a:rPr>
              <a:t> 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詩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篇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 139:23-24 </a:t>
            </a:r>
            <a:endParaRPr lang="en-US" sz="2400"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42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078B-7F5E-479E-97FC-EE8EB14D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sz="4000">
                <a:latin typeface="MS PGothic"/>
                <a:ea typeface="MS PGothic"/>
                <a:cs typeface="+mj-lt"/>
              </a:rPr>
              <a:t>神</a:t>
            </a:r>
            <a:r>
              <a:rPr lang="ja-JP" altLang="en-US" sz="4000">
                <a:latin typeface="MS PGothic"/>
                <a:ea typeface="MS PGothic"/>
                <a:cs typeface="+mj-lt"/>
              </a:rPr>
              <a:t>的話</a:t>
            </a:r>
            <a:endParaRPr lang="ja-JP" sz="4000">
              <a:latin typeface="MS PGothic"/>
              <a:ea typeface="MS PGothic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342A-56E8-47FA-BEFF-DC7D0824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028"/>
            <a:ext cx="10515600" cy="4521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ja-JP" altLang="en-US">
              <a:ea typeface="+mn-lt"/>
              <a:cs typeface="+mn-lt"/>
            </a:endParaRPr>
          </a:p>
          <a:p>
            <a:pPr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認識耶穌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</a:t>
            </a:r>
          </a:p>
          <a:p>
            <a:pPr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堅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強</a:t>
            </a:r>
            <a:r>
              <a:rPr lang="ja-JP" sz="2400">
                <a:latin typeface="MS PGothic"/>
                <a:ea typeface="MS PGothic"/>
                <a:cs typeface="+mn-lt"/>
              </a:rPr>
              <a:t>的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心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對抗</a:t>
            </a:r>
            <a:r>
              <a:rPr lang="ja-JP" sz="2400">
                <a:latin typeface="MS PGothic"/>
                <a:ea typeface="MS PGothic"/>
                <a:cs typeface="+mn-lt"/>
              </a:rPr>
              <a:t>罪惡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</a:t>
            </a:r>
            <a:endParaRPr lang="ja-JP" altLang="en-US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神人之約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</a:t>
            </a:r>
          </a:p>
          <a:p>
            <a:pPr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屬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靈果</a:t>
            </a:r>
            <a:r>
              <a:rPr lang="ja-JP" sz="2400">
                <a:latin typeface="MS PGothic"/>
                <a:ea typeface="MS PGothic"/>
                <a:cs typeface="+mn-lt"/>
              </a:rPr>
              <a:t>子</a:t>
            </a:r>
            <a:endParaRPr lang="ja-JP" altLang="en-US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endParaRPr lang="ja-JP" altLang="en-US" sz="24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endParaRPr lang="ja-JP" altLang="en-US">
              <a:ea typeface="ＭＳ Ｐゴシック" panose="020B0600070205080204" pitchFamily="34" charset="-128"/>
              <a:cs typeface="+mn-lt"/>
            </a:endParaRPr>
          </a:p>
          <a:p>
            <a:pPr>
              <a:buNone/>
            </a:pPr>
            <a:r>
              <a:rPr lang="ja-JP" sz="2000">
                <a:latin typeface="MS PGothic"/>
                <a:ea typeface="MS PGothic"/>
                <a:cs typeface="+mn-lt"/>
              </a:rPr>
              <a:t>求 你 開 我 的 眼 睛 ， 使 我 看 出 你 律 法 中 的 奇 妙 。</a:t>
            </a:r>
            <a:r>
              <a:rPr lang="ja-JP" altLang="en-US" sz="2000">
                <a:latin typeface="MS PGothic"/>
                <a:ea typeface="MS PGothic"/>
                <a:cs typeface="+mn-lt"/>
              </a:rPr>
              <a:t>詩 篇 </a:t>
            </a:r>
            <a:r>
              <a:rPr lang="en-US" altLang="ja-JP" sz="2000">
                <a:latin typeface="MS PGothic"/>
                <a:ea typeface="+mn-lt"/>
                <a:cs typeface="+mn-lt"/>
              </a:rPr>
              <a:t>119:18</a:t>
            </a:r>
            <a:r>
              <a:rPr lang="ja-JP" altLang="en-US" sz="2000">
                <a:latin typeface="MS PGothic"/>
                <a:ea typeface="MS PGothic"/>
                <a:cs typeface="+mn-lt"/>
              </a:rPr>
              <a:t> </a:t>
            </a:r>
            <a:endParaRPr lang="en-US" altLang="ja-JP" sz="2000">
              <a:latin typeface="MS PGothic"/>
              <a:ea typeface="MS PGothic"/>
              <a:cs typeface="+mn-lt"/>
            </a:endParaRPr>
          </a:p>
          <a:p>
            <a:pPr>
              <a:buNone/>
            </a:pPr>
            <a:endParaRPr lang="ja-JP" sz="2000">
              <a:cs typeface="Calibri"/>
            </a:endParaRPr>
          </a:p>
          <a:p>
            <a:pPr>
              <a:buNone/>
            </a:pPr>
            <a:endParaRPr lang="en-US" sz="2000">
              <a:cs typeface="Calibri"/>
            </a:endParaRPr>
          </a:p>
          <a:p>
            <a:pPr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15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0C4A-6182-4E03-87FF-371B2C87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191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>
                <a:latin typeface="MS PGothic"/>
                <a:ea typeface="MS PGothic"/>
                <a:cs typeface="+mj-lt"/>
              </a:rPr>
              <a:t>讓</a:t>
            </a:r>
            <a:r>
              <a:rPr lang="ja-JP" sz="4000">
                <a:latin typeface="MS PGothic"/>
                <a:ea typeface="MS PGothic"/>
                <a:cs typeface="+mj-lt"/>
              </a:rPr>
              <a:t>神醫治</a:t>
            </a:r>
            <a:endParaRPr lang="ja-JP" sz="4000">
              <a:latin typeface="MS PGothic"/>
              <a:ea typeface="MS PGothic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DE7B-B093-475D-A717-663184A3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670"/>
            <a:ext cx="10515600" cy="4624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讓主管</a:t>
            </a:r>
            <a:r>
              <a:rPr lang="ja-JP" sz="2400">
                <a:latin typeface="MS PGothic"/>
                <a:ea typeface="MS PGothic"/>
                <a:cs typeface="+mn-lt"/>
              </a:rPr>
              <a:t>理</a:t>
            </a:r>
            <a:endParaRPr lang="ja-JP" altLang="en-US" sz="2400"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得享安息</a:t>
            </a:r>
            <a:endParaRPr lang="ja-JP" altLang="en-US" sz="24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困難中的保護</a:t>
            </a:r>
            <a:endParaRPr lang="en-US" sz="24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400" b="1">
                <a:latin typeface="MS PGothic"/>
                <a:ea typeface="MS PGothic"/>
                <a:cs typeface="+mn-lt"/>
              </a:rPr>
              <a:t>內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心深處</a:t>
            </a:r>
            <a:r>
              <a:rPr lang="ja-JP" sz="2400">
                <a:latin typeface="MS PGothic"/>
                <a:ea typeface="MS PGothic"/>
                <a:cs typeface="+mn-lt"/>
              </a:rPr>
              <a:t>喜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樂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神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啊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，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求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你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為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造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清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潔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的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心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，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使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我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裡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面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重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新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有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正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直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的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靈</a:t>
            </a:r>
            <a:r>
              <a:rPr lang="en-US" sz="2400">
                <a:latin typeface="MS PGothic"/>
                <a:ea typeface="+mn-lt"/>
                <a:cs typeface="+mn-lt"/>
              </a:rPr>
              <a:t> 。</a:t>
            </a:r>
            <a:r>
              <a:rPr lang="en-US" altLang="ja-JP" sz="2400">
                <a:latin typeface="Calibri"/>
                <a:ea typeface="MS PGothic"/>
                <a:cs typeface="+mn-lt"/>
              </a:rPr>
              <a:t>                                       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詩</a:t>
            </a:r>
            <a:r>
              <a:rPr lang="en-US" sz="2400">
                <a:latin typeface="MS PGothic"/>
                <a:ea typeface="+mn-lt"/>
                <a:cs typeface="+mn-lt"/>
              </a:rPr>
              <a:t>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篇</a:t>
            </a:r>
            <a:r>
              <a:rPr lang="en-US" sz="2400">
                <a:latin typeface="MS PGothic"/>
                <a:ea typeface="+mn-lt"/>
                <a:cs typeface="+mn-lt"/>
              </a:rPr>
              <a:t> 51:10</a:t>
            </a:r>
            <a:endParaRPr lang="en-US" sz="2400">
              <a:latin typeface="MS PGothic"/>
              <a:ea typeface="MS PGothic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25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863" y="182320"/>
            <a:ext cx="8821270" cy="1591897"/>
          </a:xfrm>
        </p:spPr>
        <p:txBody>
          <a:bodyPr>
            <a:normAutofit/>
          </a:bodyPr>
          <a:lstStyle/>
          <a:p>
            <a:r>
              <a:rPr lang="ja-JP" sz="4000">
                <a:latin typeface="MS PGothic"/>
                <a:ea typeface="MS PGothic"/>
                <a:cs typeface="+mj-lt"/>
              </a:rPr>
              <a:t>與主同行</a:t>
            </a:r>
          </a:p>
          <a:p>
            <a:endParaRPr lang="ja-JP" altLang="en-US" sz="4800">
              <a:latin typeface="MS PGothic"/>
              <a:ea typeface="MS PGothic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DEB7-AEA8-4538-B68F-4831AD080B0D}"/>
              </a:ext>
            </a:extLst>
          </p:cNvPr>
          <p:cNvSpPr txBox="1"/>
          <p:nvPr/>
        </p:nvSpPr>
        <p:spPr>
          <a:xfrm rot="720000">
            <a:off x="9478255" y="3730834"/>
            <a:ext cx="193964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ea typeface="+mn-lt"/>
                <a:cs typeface="+mn-lt"/>
              </a:rPr>
              <a:t>                           </a:t>
            </a:r>
            <a:r>
              <a:rPr lang="ja-JP" sz="3600" b="1">
                <a:solidFill>
                  <a:srgbClr val="FF0000"/>
                </a:solidFill>
                <a:latin typeface="MS PGothic"/>
                <a:ea typeface="MS PGothic"/>
                <a:cs typeface="+mn-lt"/>
              </a:rPr>
              <a:t>安</a:t>
            </a:r>
            <a:r>
              <a:rPr lang="en-US" altLang="ja-JP" sz="3600" b="1">
                <a:solidFill>
                  <a:srgbClr val="FF0000"/>
                </a:solidFill>
                <a:latin typeface="MS PGothic"/>
                <a:ea typeface="+mn-lt"/>
                <a:cs typeface="+mn-lt"/>
              </a:rPr>
              <a:t> </a:t>
            </a:r>
            <a:r>
              <a:rPr lang="ja-JP" sz="3600" b="1">
                <a:solidFill>
                  <a:srgbClr val="FF0000"/>
                </a:solidFill>
                <a:latin typeface="MS PGothic"/>
                <a:ea typeface="MS PGothic"/>
                <a:cs typeface="+mn-lt"/>
              </a:rPr>
              <a:t>息</a:t>
            </a:r>
            <a:r>
              <a:rPr lang="ja-JP" altLang="en-US" sz="2400">
                <a:solidFill>
                  <a:srgbClr val="000000"/>
                </a:solidFill>
                <a:ea typeface="+mn-lt"/>
                <a:cs typeface="+mn-lt"/>
              </a:rPr>
              <a:t>   </a:t>
            </a:r>
            <a:endParaRPr lang="ja-JP" altLang="en-US" sz="3600" b="1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237C-018D-4C10-8F0D-D3D67E2C6749}"/>
              </a:ext>
            </a:extLst>
          </p:cNvPr>
          <p:cNvSpPr txBox="1"/>
          <p:nvPr/>
        </p:nvSpPr>
        <p:spPr>
          <a:xfrm>
            <a:off x="5839668" y="3486149"/>
            <a:ext cx="19136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0289DAC-F37E-4974-B3D9-44090714A947}"/>
              </a:ext>
            </a:extLst>
          </p:cNvPr>
          <p:cNvCxnSpPr/>
          <p:nvPr/>
        </p:nvCxnSpPr>
        <p:spPr>
          <a:xfrm>
            <a:off x="8295273" y="2114137"/>
            <a:ext cx="1009650" cy="838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696CD860-82E0-4923-AD21-19EDF07E99AF}"/>
              </a:ext>
            </a:extLst>
          </p:cNvPr>
          <p:cNvCxnSpPr/>
          <p:nvPr/>
        </p:nvCxnSpPr>
        <p:spPr>
          <a:xfrm>
            <a:off x="8340391" y="3083387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F6AB53F-0E18-4782-B145-547651AD06C5}"/>
              </a:ext>
            </a:extLst>
          </p:cNvPr>
          <p:cNvCxnSpPr/>
          <p:nvPr/>
        </p:nvCxnSpPr>
        <p:spPr>
          <a:xfrm>
            <a:off x="8242929" y="4125977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E60B8F9-402B-4B7F-B6CD-CFF843C36495}"/>
              </a:ext>
            </a:extLst>
          </p:cNvPr>
          <p:cNvSpPr txBox="1"/>
          <p:nvPr/>
        </p:nvSpPr>
        <p:spPr>
          <a:xfrm flipH="1">
            <a:off x="9690846" y="2653553"/>
            <a:ext cx="13402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3600" b="1">
                <a:solidFill>
                  <a:srgbClr val="7030A0"/>
                </a:solidFill>
                <a:latin typeface="MS PGothic"/>
                <a:ea typeface="MS PGothic"/>
                <a:cs typeface="+mn-lt"/>
              </a:rPr>
              <a:t>愛</a:t>
            </a:r>
            <a:endParaRPr lang="en-US" sz="3600">
              <a:solidFill>
                <a:srgbClr val="00000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595F3D-8CC8-43DA-BB76-DE87023B70EC}"/>
              </a:ext>
            </a:extLst>
          </p:cNvPr>
          <p:cNvSpPr txBox="1"/>
          <p:nvPr/>
        </p:nvSpPr>
        <p:spPr>
          <a:xfrm rot="11880000" flipH="1" flipV="1">
            <a:off x="9140422" y="5323166"/>
            <a:ext cx="18327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 b="1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ja-JP" altLang="en-US" sz="3600" b="1">
                <a:solidFill>
                  <a:srgbClr val="00B050"/>
                </a:solidFill>
                <a:latin typeface="MS PGothic"/>
                <a:ea typeface="MS PGothic"/>
                <a:cs typeface="+mn-lt"/>
              </a:rPr>
              <a:t>喜樂</a:t>
            </a:r>
            <a:endParaRPr lang="en-US" sz="3600">
              <a:solidFill>
                <a:srgbClr val="00B050"/>
              </a:solidFill>
              <a:latin typeface="MS PGothic"/>
              <a:ea typeface="MS PGothic"/>
              <a:cs typeface="Calibri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8F99676-F428-4BD2-B835-76881EC25243}"/>
              </a:ext>
            </a:extLst>
          </p:cNvPr>
          <p:cNvSpPr/>
          <p:nvPr/>
        </p:nvSpPr>
        <p:spPr>
          <a:xfrm>
            <a:off x="1348630" y="1550335"/>
            <a:ext cx="2545974" cy="335279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sz="2800">
                <a:latin typeface="MS PGothic"/>
                <a:ea typeface="MS PGothic"/>
                <a:cs typeface="+mn-lt"/>
              </a:rPr>
              <a:t>主</a:t>
            </a:r>
            <a:endParaRPr lang="en-US" altLang="ja-JP">
              <a:latin typeface="MS PGothic"/>
              <a:ea typeface="MS PGothic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2663CB44-7DF0-49B9-8211-E2ECB850AFF5}"/>
              </a:ext>
            </a:extLst>
          </p:cNvPr>
          <p:cNvSpPr/>
          <p:nvPr/>
        </p:nvSpPr>
        <p:spPr>
          <a:xfrm>
            <a:off x="5158628" y="1657911"/>
            <a:ext cx="2805950" cy="3388655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cs typeface="Calibri"/>
            </a:endParaRPr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3EA334A0-CA6A-4B2D-8616-91ABE8B5D4A1}"/>
              </a:ext>
            </a:extLst>
          </p:cNvPr>
          <p:cNvSpPr/>
          <p:nvPr/>
        </p:nvSpPr>
        <p:spPr>
          <a:xfrm>
            <a:off x="5549154" y="1824319"/>
            <a:ext cx="2061881" cy="30211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latin typeface="MS PGothic"/>
                <a:ea typeface="MS PGothic"/>
                <a:cs typeface="+mn-lt"/>
              </a:rPr>
              <a:t>我</a:t>
            </a:r>
            <a:endParaRPr lang="en-US" sz="2800">
              <a:latin typeface="MS PGothic"/>
              <a:ea typeface="MS PGothic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16923B6-30FF-4B5F-9061-D239656A13F8}"/>
              </a:ext>
            </a:extLst>
          </p:cNvPr>
          <p:cNvSpPr/>
          <p:nvPr/>
        </p:nvSpPr>
        <p:spPr>
          <a:xfrm>
            <a:off x="4100726" y="3088073"/>
            <a:ext cx="824752" cy="58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863" y="182320"/>
            <a:ext cx="8821270" cy="1591897"/>
          </a:xfrm>
        </p:spPr>
        <p:txBody>
          <a:bodyPr>
            <a:normAutofit/>
          </a:bodyPr>
          <a:lstStyle/>
          <a:p>
            <a:r>
              <a:rPr lang="ja-JP" sz="4000">
                <a:latin typeface="MS PGothic"/>
                <a:ea typeface="MS PGothic"/>
                <a:cs typeface="+mj-lt"/>
              </a:rPr>
              <a:t>與主同行</a:t>
            </a:r>
          </a:p>
          <a:p>
            <a:endParaRPr lang="ja-JP" altLang="en-US" sz="4800">
              <a:latin typeface="MS PGothic"/>
              <a:ea typeface="MS PGothic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5237C-018D-4C10-8F0D-D3D67E2C6749}"/>
              </a:ext>
            </a:extLst>
          </p:cNvPr>
          <p:cNvSpPr txBox="1"/>
          <p:nvPr/>
        </p:nvSpPr>
        <p:spPr>
          <a:xfrm>
            <a:off x="5839668" y="3486149"/>
            <a:ext cx="19136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3" name="Picture 3" descr="A blackboard sign on a wall&#10;&#10;Description automatically generated">
            <a:extLst>
              <a:ext uri="{FF2B5EF4-FFF2-40B4-BE49-F238E27FC236}">
                <a16:creationId xmlns:a16="http://schemas.microsoft.com/office/drawing/2014/main" id="{001DB1A4-9D4F-4AE1-B5E9-3ACA88F7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76" y="1397464"/>
            <a:ext cx="5647632" cy="4228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27654-EC57-43F7-B91F-3C5B8F957A2E}"/>
              </a:ext>
            </a:extLst>
          </p:cNvPr>
          <p:cNvSpPr txBox="1"/>
          <p:nvPr/>
        </p:nvSpPr>
        <p:spPr>
          <a:xfrm>
            <a:off x="196703" y="3359887"/>
            <a:ext cx="3354572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latin typeface="MS PGothic"/>
                <a:ea typeface="MS PGothic"/>
              </a:rPr>
              <a:t>又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願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你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們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的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靈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與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魂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與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身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子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得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蒙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保</a:t>
            </a:r>
            <a:r>
              <a:rPr lang="en-US" altLang="ja-JP" sz="2400">
                <a:latin typeface="MS PGothic"/>
                <a:ea typeface="ＭＳ Ｐゴシック"/>
              </a:rPr>
              <a:t> </a:t>
            </a:r>
            <a:r>
              <a:rPr lang="ja-JP" altLang="en-US" sz="2400">
                <a:latin typeface="MS PGothic"/>
                <a:ea typeface="MS PGothic"/>
              </a:rPr>
              <a:t>守</a:t>
            </a:r>
            <a:endParaRPr lang="en-US" altLang="ja-JP" sz="2400">
              <a:latin typeface="MS PGothic"/>
              <a:ea typeface="MS PGothic"/>
              <a:cs typeface="+mn-lt"/>
            </a:endParaRPr>
          </a:p>
          <a:p>
            <a:endParaRPr lang="ja-JP" altLang="en-US" sz="2400">
              <a:latin typeface="MS PGothic"/>
              <a:ea typeface="MS PGothic"/>
              <a:cs typeface="+mn-lt"/>
            </a:endParaRPr>
          </a:p>
          <a:p>
            <a:r>
              <a:rPr lang="ja-JP" sz="2000">
                <a:latin typeface="MS PGothic"/>
                <a:ea typeface="MS PGothic"/>
                <a:cs typeface="+mn-lt"/>
              </a:rPr>
              <a:t>帖 撒 羅 尼 迦 前 書 5:23</a:t>
            </a:r>
            <a:endParaRPr lang="en-US" sz="2000">
              <a:latin typeface="MS PGothic"/>
              <a:ea typeface="MS P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E272A-AF6B-47DF-A360-4F445AC32C66}"/>
              </a:ext>
            </a:extLst>
          </p:cNvPr>
          <p:cNvSpPr txBox="1"/>
          <p:nvPr/>
        </p:nvSpPr>
        <p:spPr>
          <a:xfrm flipH="1">
            <a:off x="7752242" y="1766112"/>
            <a:ext cx="7478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latin typeface="MS PGothic"/>
                <a:ea typeface="MS PGothic"/>
                <a:cs typeface="+mn-lt"/>
              </a:rPr>
              <a:t>靈</a:t>
            </a:r>
            <a:endParaRPr lang="en-US" sz="2800">
              <a:latin typeface="MS PGothic"/>
              <a:ea typeface="MS P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63CB0-766B-43C2-8252-C44D6BCDC5CB}"/>
              </a:ext>
            </a:extLst>
          </p:cNvPr>
          <p:cNvSpPr txBox="1"/>
          <p:nvPr/>
        </p:nvSpPr>
        <p:spPr>
          <a:xfrm>
            <a:off x="9280894" y="3929172"/>
            <a:ext cx="101540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sz="2800">
              <a:latin typeface="MS PGothic"/>
              <a:ea typeface="MS PGothic"/>
              <a:cs typeface="+mn-lt"/>
            </a:endParaRPr>
          </a:p>
          <a:p>
            <a:endParaRPr lang="ja-JP" altLang="en-US" sz="2800">
              <a:latin typeface="MS PGothic"/>
              <a:ea typeface="MS PGothic"/>
              <a:cs typeface="+mn-lt"/>
            </a:endParaRPr>
          </a:p>
          <a:p>
            <a:pPr algn="l"/>
            <a:r>
              <a:rPr lang="ja-JP" altLang="en-US" sz="2800">
                <a:latin typeface="MS PGothic"/>
                <a:ea typeface="MS PGothic"/>
                <a:cs typeface="+mn-lt"/>
              </a:rPr>
              <a:t>魂</a:t>
            </a:r>
            <a:endParaRPr lang="en-US" sz="2800">
              <a:latin typeface="MS PGothic"/>
              <a:ea typeface="MS PGoth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7D20C-DB35-49BA-B160-D315CB06BB3E}"/>
              </a:ext>
            </a:extLst>
          </p:cNvPr>
          <p:cNvSpPr txBox="1"/>
          <p:nvPr/>
        </p:nvSpPr>
        <p:spPr>
          <a:xfrm>
            <a:off x="5693512" y="3602444"/>
            <a:ext cx="1945759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MS PGothic"/>
              <a:ea typeface="MS PGothic"/>
            </a:endParaRPr>
          </a:p>
          <a:p>
            <a:endParaRPr lang="ja-JP" altLang="en-US">
              <a:latin typeface="MS PGothic"/>
              <a:ea typeface="MS PGothic"/>
            </a:endParaRPr>
          </a:p>
          <a:p>
            <a:endParaRPr lang="ja-JP" altLang="en-US">
              <a:latin typeface="MS PGothic"/>
              <a:ea typeface="MS PGothic"/>
            </a:endParaRPr>
          </a:p>
          <a:p>
            <a:endParaRPr lang="ja-JP" altLang="en-US">
              <a:latin typeface="MS PGothic"/>
              <a:ea typeface="MS PGothic"/>
            </a:endParaRPr>
          </a:p>
          <a:p>
            <a:endParaRPr lang="ja-JP" altLang="en-US">
              <a:latin typeface="MS PGothic"/>
              <a:ea typeface="MS PGothic"/>
            </a:endParaRPr>
          </a:p>
          <a:p>
            <a:r>
              <a:rPr lang="ja-JP" altLang="en-US" sz="2800">
                <a:latin typeface="MS PGothic"/>
                <a:ea typeface="MS PGothic"/>
              </a:rPr>
              <a:t>身</a:t>
            </a:r>
            <a:r>
              <a:rPr lang="en-US" altLang="ja-JP" sz="2800">
                <a:latin typeface="MS PGothic"/>
                <a:ea typeface="MS PGothic"/>
              </a:rPr>
              <a:t> </a:t>
            </a:r>
            <a:r>
              <a:rPr lang="ja-JP" altLang="en-US" sz="2800">
                <a:latin typeface="MS PGothic"/>
                <a:ea typeface="MS PGothic"/>
              </a:rPr>
              <a:t>子</a:t>
            </a:r>
            <a:endParaRPr lang="en-US" sz="280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E168E-F334-493F-BB78-F0D5F639EE26}"/>
              </a:ext>
            </a:extLst>
          </p:cNvPr>
          <p:cNvSpPr txBox="1"/>
          <p:nvPr/>
        </p:nvSpPr>
        <p:spPr>
          <a:xfrm>
            <a:off x="8126819" y="351051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800">
                <a:latin typeface="MS PGothic"/>
                <a:ea typeface="MS PGothic"/>
                <a:cs typeface="+mn-lt"/>
              </a:rPr>
              <a:t>健康</a:t>
            </a:r>
            <a:endParaRPr lang="en-US" sz="2800">
              <a:latin typeface="MS PGothic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92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0C4A-6182-4E03-87FF-371B2C87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0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>
                <a:latin typeface="Consolas"/>
                <a:ea typeface="MS PGothic"/>
                <a:cs typeface="+mj-lt"/>
              </a:rPr>
              <a:t>耶穌說</a:t>
            </a:r>
            <a:endParaRPr lang="ja-JP" altLang="en-US" sz="4000">
              <a:latin typeface="MS PGothic"/>
              <a:ea typeface="MS PGothic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DE7B-B093-475D-A717-663184A3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523"/>
            <a:ext cx="10515600" cy="5100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b="1" baseline="30000">
              <a:ea typeface="+mn-lt"/>
              <a:cs typeface="+mn-lt"/>
            </a:endParaRPr>
          </a:p>
          <a:p>
            <a:pPr marL="0" indent="0"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只 是 我 告 訴 你 們 ： 凡 向 弟 兄 動 怒 的 ， 難 免 受 審 斷 </a:t>
            </a:r>
            <a:endParaRPr lang="en-US" altLang="ja-JP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br>
              <a:rPr lang="en-US" sz="2400">
                <a:latin typeface="MS PGothic"/>
              </a:rPr>
            </a:br>
            <a:r>
              <a:rPr lang="ja-JP" altLang="en-US" sz="2400">
                <a:latin typeface="MS PGothic"/>
                <a:ea typeface="MS PGothic"/>
                <a:cs typeface="+mn-lt"/>
              </a:rPr>
              <a:t>                                          馬</a:t>
            </a:r>
            <a:r>
              <a:rPr lang="en-US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太</a:t>
            </a:r>
            <a:r>
              <a:rPr lang="en-US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福</a:t>
            </a:r>
            <a:r>
              <a:rPr lang="en-US" sz="2400">
                <a:latin typeface="MS PGothic"/>
                <a:ea typeface="+mn-lt"/>
                <a:cs typeface="+mn-lt"/>
              </a:rPr>
              <a:t>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音</a:t>
            </a:r>
            <a:r>
              <a:rPr lang="en-US" sz="2400">
                <a:latin typeface="MS PGothic"/>
                <a:ea typeface="+mn-lt"/>
                <a:cs typeface="+mn-lt"/>
              </a:rPr>
              <a:t> 5:22</a:t>
            </a:r>
            <a:endParaRPr lang="en-US" sz="2400">
              <a:latin typeface="MS PGothic"/>
              <a:ea typeface="MS PGothic"/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51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2434"/>
            <a:ext cx="9144000" cy="6326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z="4000">
                <a:latin typeface="MS PGothic"/>
                <a:ea typeface="MS PGothic"/>
                <a:cs typeface="+mj-lt"/>
              </a:rPr>
              <a:t>情绪</a:t>
            </a:r>
            <a:r>
              <a:rPr lang="ja-JP" sz="4000">
                <a:latin typeface="MS PGothic"/>
                <a:ea typeface="MS PGothic"/>
                <a:cs typeface="+mj-lt"/>
              </a:rPr>
              <a:t>被襲</a:t>
            </a:r>
            <a:endParaRPr lang="en-US" sz="4000">
              <a:latin typeface="MS PGothic"/>
              <a:ea typeface="MS PGothic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DEB7-AEA8-4538-B68F-4831AD080B0D}"/>
              </a:ext>
            </a:extLst>
          </p:cNvPr>
          <p:cNvSpPr txBox="1"/>
          <p:nvPr/>
        </p:nvSpPr>
        <p:spPr>
          <a:xfrm>
            <a:off x="8597908" y="3825523"/>
            <a:ext cx="17665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>
                <a:ea typeface="+mn-lt"/>
                <a:cs typeface="+mn-lt"/>
              </a:rPr>
              <a:t>   </a:t>
            </a:r>
            <a:endParaRPr lang="en-US" altLang="ja-JP" sz="2800" b="1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ja-JP" altLang="en-US" sz="2400">
                <a:ea typeface="+mn-lt"/>
                <a:cs typeface="+mn-lt"/>
              </a:rPr>
              <a:t>    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Hostility            </a:t>
            </a:r>
            <a:r>
              <a:rPr lang="ja-JP" sz="2400" b="1">
                <a:solidFill>
                  <a:srgbClr val="C00000"/>
                </a:solidFill>
                <a:latin typeface="MS PGothic"/>
                <a:ea typeface="MS PGothic"/>
                <a:cs typeface="+mn-lt"/>
              </a:rPr>
              <a:t>憤</a:t>
            </a:r>
            <a:r>
              <a:rPr lang="ja-JP" altLang="en-US" sz="2400" b="1">
                <a:solidFill>
                  <a:srgbClr val="C00000"/>
                </a:solidFill>
                <a:latin typeface="MS PGothic"/>
                <a:ea typeface="MS PGothic"/>
                <a:cs typeface="+mn-lt"/>
              </a:rPr>
              <a:t>怒</a:t>
            </a:r>
            <a:endParaRPr lang="en-US" sz="2400" b="1">
              <a:solidFill>
                <a:srgbClr val="C00000"/>
              </a:solidFill>
              <a:latin typeface="MS PGothic"/>
              <a:ea typeface="MS PGothic"/>
              <a:cs typeface="Calibri"/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90289DAC-F37E-4974-B3D9-44090714A947}"/>
              </a:ext>
            </a:extLst>
          </p:cNvPr>
          <p:cNvCxnSpPr/>
          <p:nvPr/>
        </p:nvCxnSpPr>
        <p:spPr>
          <a:xfrm>
            <a:off x="4576602" y="2425659"/>
            <a:ext cx="977152" cy="8157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696CD860-82E0-4923-AD21-19EDF07E99AF}"/>
              </a:ext>
            </a:extLst>
          </p:cNvPr>
          <p:cNvCxnSpPr/>
          <p:nvPr/>
        </p:nvCxnSpPr>
        <p:spPr>
          <a:xfrm>
            <a:off x="4395921" y="3273326"/>
            <a:ext cx="977152" cy="68131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AB7F8B-1E8C-4CA8-865F-AC3DAE1C4BD3}"/>
              </a:ext>
            </a:extLst>
          </p:cNvPr>
          <p:cNvSpPr txBox="1"/>
          <p:nvPr/>
        </p:nvSpPr>
        <p:spPr>
          <a:xfrm flipV="1">
            <a:off x="2017059" y="2478725"/>
            <a:ext cx="6723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cs typeface="Calibri"/>
              </a:rPr>
              <a:t>+</a:t>
            </a:r>
            <a:r>
              <a:rPr lang="en-US" sz="2400">
                <a:cs typeface="Calibri"/>
              </a:rPr>
              <a:t>   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36DD47D6-A9D8-4235-8C41-A770C3FEDE24}"/>
              </a:ext>
            </a:extLst>
          </p:cNvPr>
          <p:cNvSpPr/>
          <p:nvPr/>
        </p:nvSpPr>
        <p:spPr>
          <a:xfrm>
            <a:off x="922805" y="1768445"/>
            <a:ext cx="1093694" cy="31555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>
                <a:latin typeface="MS PGothic"/>
                <a:ea typeface="MS PGothic"/>
                <a:cs typeface="+mn-lt"/>
              </a:rPr>
              <a:t>人</a:t>
            </a:r>
            <a:endParaRPr lang="en-US" altLang="ja-JP" sz="2400">
              <a:latin typeface="MS PGothic"/>
              <a:ea typeface="MS PGothic"/>
              <a:cs typeface="+mn-lt"/>
            </a:endParaRPr>
          </a:p>
          <a:p>
            <a:endParaRPr lang="ja-JP" altLang="en-US" sz="2400" b="1">
              <a:latin typeface="MS PGothic"/>
              <a:ea typeface="MS PGothic"/>
              <a:cs typeface="+mn-lt"/>
            </a:endParaRPr>
          </a:p>
          <a:p>
            <a:r>
              <a:rPr lang="ja-JP" sz="2400" b="1">
                <a:latin typeface="MS PGothic"/>
                <a:ea typeface="MS PGothic"/>
                <a:cs typeface="+mn-lt"/>
              </a:rPr>
              <a:t>事</a:t>
            </a:r>
            <a:endParaRPr lang="en-US" altLang="ja-JP" sz="2400">
              <a:latin typeface="MS PGothic"/>
              <a:ea typeface="MS PGothic"/>
              <a:cs typeface="+mn-lt"/>
            </a:endParaRPr>
          </a:p>
          <a:p>
            <a:r>
              <a:rPr lang="ja-JP" sz="2400" b="1">
                <a:latin typeface="MS PGothic"/>
                <a:ea typeface="MS PGothic"/>
                <a:cs typeface="+mn-lt"/>
              </a:rPr>
              <a:t>   </a:t>
            </a:r>
            <a:endParaRPr lang="en-US" altLang="ja-JP" sz="2400">
              <a:latin typeface="MS PGothic"/>
              <a:ea typeface="MS PGothic"/>
              <a:cs typeface="+mn-lt"/>
            </a:endParaRPr>
          </a:p>
          <a:p>
            <a:r>
              <a:rPr lang="ja-JP" sz="2400" b="1">
                <a:latin typeface="MS PGothic"/>
                <a:ea typeface="MS PGothic"/>
                <a:cs typeface="+mn-lt"/>
              </a:rPr>
              <a:t>生活</a:t>
            </a:r>
            <a:endParaRPr lang="en-US" altLang="ja-JP" sz="2400">
              <a:latin typeface="MS PGothic"/>
              <a:ea typeface="MS PGothic"/>
              <a:cs typeface="+mn-lt"/>
            </a:endParaRPr>
          </a:p>
          <a:p>
            <a:pPr algn="ctr"/>
            <a:endParaRPr lang="ja-JP" altLang="en-US" b="1">
              <a:ea typeface="ＭＳ Ｐゴシック"/>
              <a:cs typeface="Calibri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04934E9-55CB-4300-97FB-51841C9734B2}"/>
              </a:ext>
            </a:extLst>
          </p:cNvPr>
          <p:cNvSpPr/>
          <p:nvPr/>
        </p:nvSpPr>
        <p:spPr>
          <a:xfrm>
            <a:off x="3109633" y="1767885"/>
            <a:ext cx="1066799" cy="3155575"/>
          </a:xfrm>
          <a:prstGeom prst="flowChart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>
                <a:latin typeface="MS PGothic"/>
                <a:ea typeface="MS PGothic"/>
              </a:rPr>
              <a:t>不</a:t>
            </a:r>
            <a:endParaRPr lang="en-US" altLang="zh-TW" sz="2400">
              <a:latin typeface="MS PGothic"/>
              <a:ea typeface="MS PGothic"/>
              <a:cs typeface="Calibri" panose="020F0502020204030204"/>
            </a:endParaRPr>
          </a:p>
          <a:p>
            <a:pPr algn="ctr"/>
            <a:r>
              <a:rPr lang="zh-TW" altLang="en-US" sz="2400" b="1">
                <a:latin typeface="MS PGothic"/>
                <a:ea typeface="MS PGothic"/>
              </a:rPr>
              <a:t>同</a:t>
            </a:r>
            <a:endParaRPr lang="en-US" altLang="zh-TW" sz="2400">
              <a:latin typeface="MS PGothic"/>
              <a:ea typeface="MS PGothic"/>
              <a:cs typeface="Calibri"/>
            </a:endParaRPr>
          </a:p>
          <a:p>
            <a:pPr algn="ctr"/>
            <a:r>
              <a:rPr lang="zh-TW" altLang="en-US" sz="2400" b="1">
                <a:latin typeface="MS PGothic"/>
                <a:ea typeface="MS PGothic"/>
              </a:rPr>
              <a:t>的</a:t>
            </a:r>
            <a:endParaRPr lang="en-US" altLang="zh-TW" sz="2400">
              <a:latin typeface="MS PGothic"/>
              <a:ea typeface="MS PGothic"/>
              <a:cs typeface="Calibri"/>
            </a:endParaRPr>
          </a:p>
          <a:p>
            <a:pPr algn="ctr"/>
            <a:r>
              <a:rPr lang="zh-TW" altLang="en-US" sz="2400" b="1">
                <a:latin typeface="MS PGothic"/>
                <a:ea typeface="MS PGothic"/>
              </a:rPr>
              <a:t>情</a:t>
            </a:r>
            <a:endParaRPr lang="en-US" altLang="zh-TW" sz="2400">
              <a:latin typeface="MS PGothic"/>
              <a:ea typeface="MS PGothic"/>
              <a:cs typeface="Calibri"/>
            </a:endParaRPr>
          </a:p>
          <a:p>
            <a:pPr algn="ctr"/>
            <a:r>
              <a:rPr lang="zh-TW" altLang="en-US" sz="2400" b="1">
                <a:latin typeface="MS PGothic"/>
                <a:ea typeface="MS PGothic"/>
              </a:rPr>
              <a:t>感</a:t>
            </a:r>
            <a:endParaRPr lang="en-US" sz="2400">
              <a:latin typeface="MS PGothic"/>
              <a:ea typeface="MS PGothic"/>
              <a:cs typeface="Calibri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EF7F7F6-BBCD-4868-86A3-C7E9022B8335}"/>
              </a:ext>
            </a:extLst>
          </p:cNvPr>
          <p:cNvSpPr/>
          <p:nvPr/>
        </p:nvSpPr>
        <p:spPr>
          <a:xfrm>
            <a:off x="5822017" y="1864099"/>
            <a:ext cx="2133597" cy="2967314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latin typeface="PMingLiU"/>
                <a:ea typeface="PMingLiU"/>
                <a:cs typeface="+mn-lt"/>
              </a:rPr>
              <a:t>我</a:t>
            </a:r>
            <a:endParaRPr lang="en-US" sz="2800">
              <a:latin typeface="PMingLiU"/>
              <a:ea typeface="PMingLiU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A1E1C-DF9E-47D0-B6D9-842FF52744CF}"/>
              </a:ext>
            </a:extLst>
          </p:cNvPr>
          <p:cNvSpPr txBox="1"/>
          <p:nvPr/>
        </p:nvSpPr>
        <p:spPr>
          <a:xfrm rot="10800000" flipV="1">
            <a:off x="4463305" y="3884154"/>
            <a:ext cx="1649504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TW" altLang="en-US" sz="2400">
              <a:latin typeface="Calibri"/>
              <a:ea typeface="新細明體"/>
              <a:cs typeface="Calibri"/>
            </a:endParaRPr>
          </a:p>
          <a:p>
            <a:pPr algn="ctr"/>
            <a:r>
              <a:rPr lang="zh-TW" altLang="en-US" sz="2400">
                <a:latin typeface="MS PGothic"/>
                <a:ea typeface="MS PGothic"/>
                <a:cs typeface="Calibri"/>
              </a:rPr>
              <a:t>Frustration</a:t>
            </a:r>
            <a:endParaRPr lang="en-US" altLang="zh-TW" sz="2400">
              <a:solidFill>
                <a:srgbClr val="FF0000"/>
              </a:solidFill>
              <a:latin typeface="MS PGothic"/>
              <a:ea typeface="MS PGothic"/>
              <a:cs typeface="Calibri"/>
            </a:endParaRPr>
          </a:p>
          <a:p>
            <a:pPr algn="ctr"/>
            <a:r>
              <a:rPr lang="zh-TW" altLang="en-US" sz="2400">
                <a:solidFill>
                  <a:srgbClr val="FF0000"/>
                </a:solidFill>
                <a:latin typeface="MS PGothic"/>
                <a:ea typeface="MS PGothic"/>
                <a:cs typeface="Calibri"/>
              </a:rPr>
              <a:t>挫折</a:t>
            </a:r>
            <a:endParaRPr lang="en-US" sz="2400">
              <a:solidFill>
                <a:srgbClr val="FF0000"/>
              </a:solidFill>
              <a:latin typeface="MS PGothic"/>
              <a:ea typeface="MS PGothic"/>
              <a:cs typeface="Calibri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FC954071-F880-44EE-82AB-AA666F518F63}"/>
              </a:ext>
            </a:extLst>
          </p:cNvPr>
          <p:cNvCxnSpPr/>
          <p:nvPr/>
        </p:nvCxnSpPr>
        <p:spPr>
          <a:xfrm>
            <a:off x="8379968" y="2637134"/>
            <a:ext cx="976423" cy="5688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64A8FD9-B6A5-4276-8123-DF7B0A6F3840}"/>
              </a:ext>
            </a:extLst>
          </p:cNvPr>
          <p:cNvCxnSpPr/>
          <p:nvPr/>
        </p:nvCxnSpPr>
        <p:spPr>
          <a:xfrm>
            <a:off x="8207514" y="3069591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783901-4B90-4132-8B09-C66F4BD415B6}"/>
              </a:ext>
            </a:extLst>
          </p:cNvPr>
          <p:cNvSpPr txBox="1"/>
          <p:nvPr/>
        </p:nvSpPr>
        <p:spPr>
          <a:xfrm>
            <a:off x="1003005" y="834656"/>
            <a:ext cx="73187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latin typeface="MS PGothic"/>
              <a:ea typeface="MS PGothic"/>
              <a:cs typeface="+mn-lt"/>
            </a:endParaRPr>
          </a:p>
          <a:p>
            <a:r>
              <a:rPr lang="ja-JP" altLang="en-US" sz="2400">
                <a:latin typeface="MS PGothic"/>
                <a:ea typeface="MS PGothic"/>
                <a:cs typeface="Calibri"/>
              </a:rPr>
              <a:t>外</a:t>
            </a:r>
            <a:endParaRPr lang="en-US" sz="2400">
              <a:latin typeface="MS PGothic"/>
              <a:ea typeface="MS P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51D60-C0EE-4C9F-BCDF-471668D255D2}"/>
              </a:ext>
            </a:extLst>
          </p:cNvPr>
          <p:cNvSpPr txBox="1"/>
          <p:nvPr/>
        </p:nvSpPr>
        <p:spPr>
          <a:xfrm>
            <a:off x="3644531" y="1296508"/>
            <a:ext cx="10065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latin typeface="MS PGothic"/>
                <a:ea typeface="MS PGothic"/>
                <a:cs typeface="+mn-lt"/>
              </a:rPr>
              <a:t>內</a:t>
            </a:r>
            <a:endParaRPr lang="en-US" sz="2400">
              <a:latin typeface="MS PGothic"/>
              <a:ea typeface="MS PGothic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13ABAA-DAF2-420F-B597-595FB947470E}"/>
              </a:ext>
            </a:extLst>
          </p:cNvPr>
          <p:cNvCxnSpPr/>
          <p:nvPr/>
        </p:nvCxnSpPr>
        <p:spPr>
          <a:xfrm>
            <a:off x="4249922" y="1450015"/>
            <a:ext cx="1171353" cy="3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8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316"/>
          </a:xfrm>
        </p:spPr>
        <p:txBody>
          <a:bodyPr>
            <a:normAutofit fontScale="90000"/>
          </a:bodyPr>
          <a:lstStyle/>
          <a:p>
            <a:pPr algn="ctr"/>
            <a:br>
              <a:rPr lang="zh-TW" altLang="en-US">
                <a:latin typeface="Consolas"/>
                <a:ea typeface="ＭＳ Ｐゴシック"/>
                <a:cs typeface="Calibri Light" panose="020F0302020204030204"/>
              </a:rPr>
            </a:br>
            <a:br>
              <a:rPr lang="zh-TW" altLang="en-US">
                <a:latin typeface="Consolas"/>
                <a:ea typeface="ＭＳ Ｐゴシック"/>
                <a:cs typeface="+mj-lt"/>
              </a:rPr>
            </a:br>
            <a:r>
              <a:rPr lang="zh-TW">
                <a:ea typeface="+mj-lt"/>
                <a:cs typeface="+mj-lt"/>
              </a:rPr>
              <a:t>憤怒</a:t>
            </a:r>
            <a:br>
              <a:rPr lang="zh-TW">
                <a:ea typeface="+mj-lt"/>
                <a:cs typeface="+mj-lt"/>
              </a:rPr>
            </a:br>
            <a:br>
              <a:rPr lang="ja-JP" altLang="en-US" sz="2800">
                <a:ea typeface="ＭＳ Ｐゴシック"/>
                <a:cs typeface="Calibri Light" panose="020F0302020204030204"/>
              </a:rPr>
            </a:br>
            <a:endParaRPr lang="ja-JP" altLang="en-US">
              <a:ea typeface="ＭＳ Ｐゴシック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C99-38F1-4474-94E6-9B266A9F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743"/>
            <a:ext cx="10515600" cy="5111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zh-TW" altLang="en-US" sz="2400">
              <a:latin typeface="Calibri"/>
              <a:ea typeface="+mn-lt"/>
              <a:cs typeface="+mn-lt"/>
            </a:endParaRPr>
          </a:p>
          <a:p>
            <a:pPr>
              <a:buNone/>
            </a:pPr>
            <a:r>
              <a:rPr lang="zh-TW" altLang="en-US" sz="2400">
                <a:latin typeface="Calibri"/>
                <a:ea typeface="+mn-lt"/>
                <a:cs typeface="+mn-lt"/>
              </a:rPr>
              <a:t>            </a:t>
            </a:r>
            <a:r>
              <a:rPr lang="zh-TW" sz="2400">
                <a:latin typeface="Consolas"/>
                <a:ea typeface="+mn-lt"/>
                <a:cs typeface="+mn-lt"/>
              </a:rPr>
              <a:t>心理: </a:t>
            </a:r>
            <a:r>
              <a:rPr lang="zh-TW" altLang="en-US" sz="2400">
                <a:latin typeface="Calibri"/>
                <a:ea typeface="+mn-lt"/>
                <a:cs typeface="+mn-lt"/>
              </a:rPr>
              <a:t>思維                                      </a:t>
            </a:r>
            <a:r>
              <a:rPr lang="zh-CN" altLang="en-US" sz="2400">
                <a:latin typeface="Calibri"/>
                <a:ea typeface="+mn-lt"/>
                <a:cs typeface="+mn-lt"/>
              </a:rPr>
              <a:t>情绪                            </a:t>
            </a:r>
            <a:r>
              <a:rPr lang="zh-TW" altLang="en-US" sz="2400">
                <a:latin typeface="Consolas"/>
                <a:ea typeface="+mn-lt"/>
                <a:cs typeface="+mn-lt"/>
              </a:rPr>
              <a:t>生理</a:t>
            </a:r>
            <a:endParaRPr lang="en-US" altLang="zh-TW" sz="2400">
              <a:latin typeface="Calibri"/>
              <a:ea typeface="新細明體"/>
              <a:cs typeface="Calibri"/>
            </a:endParaRPr>
          </a:p>
          <a:p>
            <a:pPr marL="0" indent="0">
              <a:buNone/>
            </a:pPr>
            <a:endParaRPr lang="zh-TW" alt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zh-TW" altLang="en-US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zh-CN" altLang="en-US" sz="2400">
                <a:ea typeface="+mn-lt"/>
                <a:cs typeface="+mn-lt"/>
              </a:rPr>
              <a:t>                </a:t>
            </a:r>
          </a:p>
          <a:p>
            <a:pPr marL="0" indent="0">
              <a:buNone/>
            </a:pPr>
            <a:endParaRPr lang="zh-CN" sz="2400">
              <a:ea typeface="+mn-lt"/>
              <a:cs typeface="+mn-lt"/>
            </a:endParaRPr>
          </a:p>
          <a:p>
            <a:pPr marL="0" indent="0">
              <a:buNone/>
            </a:pPr>
            <a:endParaRPr lang="zh-CN" sz="2400">
              <a:ea typeface="+mn-lt"/>
              <a:cs typeface="+mn-lt"/>
            </a:endParaRPr>
          </a:p>
          <a:p>
            <a:pPr marL="0" indent="0">
              <a:buNone/>
            </a:pPr>
            <a:endParaRPr lang="zh-CN" alt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zh-CN" altLang="en-US" sz="240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zh-CN" sz="2400">
                <a:ea typeface="+mn-lt"/>
                <a:cs typeface="+mn-lt"/>
              </a:rPr>
              <a:t>                </a:t>
            </a:r>
            <a:r>
              <a:rPr lang="zh-CN" altLang="en-US" sz="2400">
                <a:ea typeface="+mn-lt"/>
                <a:cs typeface="+mn-lt"/>
              </a:rPr>
              <a:t>   </a:t>
            </a:r>
            <a:endParaRPr lang="en-US" altLang="zh-CN" sz="2400">
              <a:ea typeface="+mn-lt"/>
              <a:cs typeface="+mn-lt"/>
            </a:endParaRPr>
          </a:p>
          <a:p>
            <a:pPr>
              <a:buNone/>
            </a:pPr>
            <a:endParaRPr lang="en-US" sz="2400">
              <a:ea typeface="+mn-lt"/>
              <a:cs typeface="+mn-lt"/>
            </a:endParaRPr>
          </a:p>
          <a:p>
            <a:pPr>
              <a:buNone/>
            </a:pPr>
            <a:endParaRPr lang="en-US" altLang="zh-CN" sz="2400">
              <a:ea typeface="ＭＳ Ｐゴシック"/>
              <a:cs typeface="+mn-lt"/>
            </a:endParaRPr>
          </a:p>
          <a:p>
            <a:pPr>
              <a:buNone/>
            </a:pPr>
            <a:endParaRPr lang="zh-CN" altLang="en-US" sz="240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zh-CN" altLang="en-US" sz="2400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6578B98-D7B0-49AF-8BEC-9FD8655BE919}"/>
              </a:ext>
            </a:extLst>
          </p:cNvPr>
          <p:cNvSpPr/>
          <p:nvPr/>
        </p:nvSpPr>
        <p:spPr>
          <a:xfrm>
            <a:off x="887506" y="1993124"/>
            <a:ext cx="3594847" cy="37382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sz="2400">
                <a:ea typeface="Calibri"/>
              </a:rPr>
              <a:t>幻想</a:t>
            </a:r>
            <a:r>
              <a:rPr lang="zh-TW" altLang="en-US" sz="2400">
                <a:ea typeface="Calibri"/>
              </a:rPr>
              <a:t>  </a:t>
            </a:r>
            <a:r>
              <a:rPr lang="zh-TW" sz="2400">
                <a:ea typeface="Calibri"/>
              </a:rPr>
              <a:t>Fantasy</a:t>
            </a:r>
            <a:endParaRPr lang="en-US" altLang="zh-TW" sz="240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ea typeface="Calibri"/>
              </a:rPr>
              <a:t>精神分裂症  </a:t>
            </a:r>
            <a:r>
              <a:rPr lang="en-US" sz="2400">
                <a:ea typeface="Calibri"/>
              </a:rPr>
              <a:t>Schizophrenia</a:t>
            </a:r>
            <a:endParaRPr lang="zh-TW" altLang="en-US" sz="240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ea typeface="Calibri"/>
              </a:rPr>
              <a:t>妄想症  </a:t>
            </a:r>
            <a:r>
              <a:rPr lang="en-US" altLang="zh-TW" sz="2400">
                <a:ea typeface="Calibri"/>
              </a:rPr>
              <a:t>Paranoia</a:t>
            </a:r>
            <a:r>
              <a:rPr lang="zh-TW" altLang="en-US" sz="2400">
                <a:ea typeface="Calibri"/>
              </a:rPr>
              <a:t> </a:t>
            </a:r>
            <a:endParaRPr lang="zh-TW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ea typeface="Calibri"/>
              </a:rPr>
              <a:t>強迫症  </a:t>
            </a:r>
            <a:r>
              <a:rPr lang="en-US" altLang="zh-TW" sz="2400">
                <a:ea typeface="Calibri"/>
              </a:rPr>
              <a:t>Obsessive</a:t>
            </a:r>
            <a:r>
              <a:rPr lang="zh-TW" altLang="en-US" sz="2400">
                <a:ea typeface="Calibri"/>
              </a:rPr>
              <a:t>         </a:t>
            </a:r>
            <a:endParaRPr lang="en-US" altLang="zh-TW" sz="2400">
              <a:ea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ea typeface="Calibri"/>
              </a:rPr>
              <a:t>             Thoughts                     </a:t>
            </a:r>
            <a:r>
              <a:rPr lang="en-US" altLang="zh-TW" sz="2400">
                <a:ea typeface="Calibri"/>
              </a:rPr>
              <a:t> </a:t>
            </a:r>
            <a:endParaRPr lang="en-US" sz="2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F96E1-73E4-40E2-A42E-224D6D810BB3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A2193CA-6BBD-45C0-AE80-C33E9F4ECC69}"/>
              </a:ext>
            </a:extLst>
          </p:cNvPr>
          <p:cNvSpPr/>
          <p:nvPr/>
        </p:nvSpPr>
        <p:spPr>
          <a:xfrm>
            <a:off x="5151905" y="1954463"/>
            <a:ext cx="2644587" cy="370242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ea typeface="宋体"/>
                <a:cs typeface="Calibri"/>
              </a:rPr>
              <a:t>沮喪  </a:t>
            </a:r>
            <a:r>
              <a:rPr lang="en-US" sz="2400">
                <a:cs typeface="Calibri"/>
              </a:rPr>
              <a:t>Depression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>
                <a:ea typeface="新細明體"/>
                <a:cs typeface="Calibri"/>
              </a:rPr>
              <a:t>焦慮  A</a:t>
            </a:r>
            <a:r>
              <a:rPr lang="en-US" altLang="zh-TW" sz="2400" err="1">
                <a:ea typeface="新細明體"/>
                <a:cs typeface="Calibri"/>
              </a:rPr>
              <a:t>nxiety</a:t>
            </a:r>
            <a:endParaRPr lang="zh-CN" altLang="en-US" sz="2400" err="1">
              <a:ea typeface="新細明體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b="1">
                <a:solidFill>
                  <a:schemeClr val="bg1"/>
                </a:solidFill>
                <a:ea typeface="新細明體"/>
                <a:cs typeface="Calibri"/>
              </a:rPr>
              <a:t>發</a:t>
            </a:r>
            <a:r>
              <a:rPr lang="zh-TW" altLang="en-US" sz="2400" b="1">
                <a:solidFill>
                  <a:schemeClr val="bg1"/>
                </a:solidFill>
                <a:latin typeface="Consolas"/>
                <a:ea typeface="新細明體"/>
              </a:rPr>
              <a:t>怒</a:t>
            </a:r>
            <a:r>
              <a:rPr lang="zh-TW" altLang="en-US" sz="2400" b="1">
                <a:solidFill>
                  <a:schemeClr val="bg1"/>
                </a:solidFill>
                <a:ea typeface="新細明體"/>
                <a:cs typeface="Calibri"/>
              </a:rPr>
              <a:t>  B</a:t>
            </a:r>
            <a:r>
              <a:rPr lang="en-US" sz="2400" b="1">
                <a:solidFill>
                  <a:schemeClr val="bg1"/>
                </a:solidFill>
                <a:cs typeface="Calibri"/>
              </a:rPr>
              <a:t>ad behavior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7FC656F-F02F-44E3-8FA0-EFACF4CEB1D8}"/>
              </a:ext>
            </a:extLst>
          </p:cNvPr>
          <p:cNvSpPr/>
          <p:nvPr/>
        </p:nvSpPr>
        <p:spPr>
          <a:xfrm>
            <a:off x="8238565" y="1993124"/>
            <a:ext cx="2635622" cy="3630704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高血壓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頭痛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心臟病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失眠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暴飲暴食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視線模糊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胃部不適</a:t>
            </a:r>
            <a:endParaRPr lang="zh-CN" alt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>
                <a:latin typeface="MS PGothic"/>
                <a:ea typeface="MS PGothic"/>
              </a:rPr>
              <a:t>腸道疾病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6829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8101"/>
          </a:xfrm>
        </p:spPr>
        <p:txBody>
          <a:bodyPr>
            <a:normAutofit fontScale="90000"/>
          </a:bodyPr>
          <a:lstStyle/>
          <a:p>
            <a:pPr algn="ctr"/>
            <a:br>
              <a:rPr lang="zh-TW" altLang="en-US">
                <a:latin typeface="Consolas"/>
                <a:ea typeface="ＭＳ Ｐゴシック"/>
                <a:cs typeface="Calibri Light" panose="020F0302020204030204"/>
              </a:rPr>
            </a:br>
            <a:r>
              <a:rPr lang="zh-CN" altLang="en-US">
                <a:latin typeface="MS PGothic"/>
                <a:ea typeface="MS PGothic"/>
                <a:cs typeface="+mj-lt"/>
              </a:rPr>
              <a:t>撒母耳記上 </a:t>
            </a:r>
            <a:r>
              <a:rPr lang="en-US" altLang="zh-CN">
                <a:latin typeface="MS PGothic"/>
                <a:ea typeface="MS PGothic"/>
                <a:cs typeface="+mj-lt"/>
              </a:rPr>
              <a:t>20:32-34</a:t>
            </a:r>
            <a:br>
              <a:rPr lang="ja-JP" altLang="en-US">
                <a:ea typeface="ＭＳ Ｐゴシック"/>
                <a:cs typeface="Calibri Light" panose="020F0302020204030204"/>
              </a:rPr>
            </a:br>
            <a:endParaRPr lang="ja-JP" altLang="en-US">
              <a:ea typeface="ＭＳ Ｐゴシック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C99-38F1-4474-94E6-9B266A9F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84"/>
            <a:ext cx="10515600" cy="4537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zh-CN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zh-CN" sz="2400">
                <a:latin typeface="MS PGothic"/>
                <a:ea typeface="MS PGothic"/>
                <a:cs typeface="+mn-lt"/>
              </a:rPr>
              <a:t>不公平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: </a:t>
            </a:r>
            <a:endParaRPr lang="en-US" altLang="zh-CN" sz="2400">
              <a:latin typeface="MS PGothic"/>
              <a:ea typeface="宋体"/>
              <a:cs typeface="Calibri"/>
            </a:endParaRPr>
          </a:p>
          <a:p>
            <a:pPr>
              <a:buNone/>
            </a:pPr>
            <a:endParaRPr lang="zh-CN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zh-CN" altLang="en-US" sz="2400">
                <a:latin typeface="MS PGothic"/>
                <a:ea typeface="MS PGothic"/>
                <a:cs typeface="+mn-lt"/>
              </a:rPr>
              <a:t>約拿單  </a:t>
            </a:r>
            <a:endParaRPr lang="zh-CN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endParaRPr lang="zh-CN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endParaRPr lang="zh-CN" sz="2400">
              <a:latin typeface="Calibri" panose="020F0502020204030204"/>
              <a:cs typeface="Calibri"/>
            </a:endParaRPr>
          </a:p>
          <a:p>
            <a:pPr>
              <a:buNone/>
            </a:pPr>
            <a:endParaRPr lang="en-US" altLang="zh-CN" sz="2400">
              <a:latin typeface="Calibri"/>
              <a:ea typeface="ＭＳ Ｐゴシック"/>
              <a:cs typeface="Calibri" panose="020F0502020204030204"/>
            </a:endParaRPr>
          </a:p>
          <a:p>
            <a:pPr>
              <a:buNone/>
            </a:pPr>
            <a:endParaRPr lang="zh-CN" altLang="en-US" sz="240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zh-CN" altLang="en-US" sz="2400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pic>
        <p:nvPicPr>
          <p:cNvPr id="4" name="Picture 4" descr="A picture containing person, table, man, people&#10;&#10;Description generated with very high confidence">
            <a:extLst>
              <a:ext uri="{FF2B5EF4-FFF2-40B4-BE49-F238E27FC236}">
                <a16:creationId xmlns:a16="http://schemas.microsoft.com/office/drawing/2014/main" id="{78B636E2-8851-4F49-BC33-96745017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24" y="1639066"/>
            <a:ext cx="5912590" cy="38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zh-TW" altLang="en-US">
                <a:latin typeface="Consolas"/>
                <a:ea typeface="ＭＳ Ｐゴシック"/>
                <a:cs typeface="Calibri Light" panose="020F0302020204030204"/>
              </a:rPr>
            </a:br>
            <a:r>
              <a:rPr lang="ja-JP" altLang="en-US">
                <a:latin typeface="MS PGothic"/>
                <a:ea typeface="MS PGothic"/>
                <a:cs typeface="+mj-lt"/>
              </a:rPr>
              <a:t>創世記 </a:t>
            </a:r>
            <a:r>
              <a:rPr lang="en-US" altLang="ja-JP">
                <a:latin typeface="MS PGothic"/>
                <a:ea typeface="MS PGothic"/>
                <a:cs typeface="+mj-lt"/>
              </a:rPr>
              <a:t>37:3-4</a:t>
            </a:r>
            <a:br>
              <a:rPr lang="ja-JP" altLang="en-US">
                <a:ea typeface="ＭＳ Ｐゴシック"/>
                <a:cs typeface="Calibri Light" panose="020F0302020204030204"/>
              </a:rPr>
            </a:br>
            <a:endParaRPr lang="ja-JP" altLang="en-US">
              <a:ea typeface="ＭＳ Ｐゴシック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C99-38F1-4474-94E6-9B266A9F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84"/>
            <a:ext cx="10515600" cy="4537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zh-CN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zh-CN" sz="2400">
                <a:latin typeface="MS PGothic"/>
                <a:ea typeface="MS PGothic"/>
                <a:cs typeface="+mn-lt"/>
              </a:rPr>
              <a:t>傷害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: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 </a:t>
            </a:r>
            <a:endParaRPr lang="zh-CN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endParaRPr lang="zh-CN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zh-CN" sz="2400">
                <a:latin typeface="MS PGothic"/>
                <a:ea typeface="MS PGothic"/>
                <a:cs typeface="+mn-lt"/>
              </a:rPr>
              <a:t>約瑟的兄弟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</a:t>
            </a:r>
            <a:endParaRPr lang="en-US" altLang="zh-CN" sz="2400">
              <a:latin typeface="MS PGothic"/>
              <a:ea typeface="ＭＳ Ｐゴシック"/>
              <a:cs typeface="Calibri" panose="020F0502020204030204"/>
            </a:endParaRPr>
          </a:p>
          <a:p>
            <a:pPr>
              <a:buNone/>
            </a:pPr>
            <a:endParaRPr lang="zh-CN" sz="2400">
              <a:latin typeface="Calibri" panose="020F0502020204030204"/>
              <a:cs typeface="Calibri"/>
            </a:endParaRPr>
          </a:p>
          <a:p>
            <a:pPr>
              <a:buNone/>
            </a:pPr>
            <a:endParaRPr lang="en-US" altLang="zh-CN" sz="2400">
              <a:latin typeface="Calibri"/>
              <a:ea typeface="ＭＳ Ｐゴシック"/>
              <a:cs typeface="Calibri" panose="020F0502020204030204"/>
            </a:endParaRPr>
          </a:p>
          <a:p>
            <a:pPr>
              <a:buNone/>
            </a:pPr>
            <a:endParaRPr lang="zh-CN" altLang="en-US" sz="240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zh-CN" altLang="en-US" sz="2400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pic>
        <p:nvPicPr>
          <p:cNvPr id="5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A5EA386-2139-4034-8371-A40B87B7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83" y="1876145"/>
            <a:ext cx="5902908" cy="38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zh-TW" altLang="en-US">
                <a:latin typeface="Consolas"/>
                <a:ea typeface="ＭＳ Ｐゴシック"/>
                <a:cs typeface="Calibri Light" panose="020F0302020204030204"/>
              </a:rPr>
            </a:br>
            <a:r>
              <a:rPr lang="ja-JP" altLang="en-US">
                <a:latin typeface="MS PGothic"/>
                <a:ea typeface="MS PGothic"/>
                <a:cs typeface="+mj-lt"/>
              </a:rPr>
              <a:t>撒母耳記上 </a:t>
            </a:r>
            <a:r>
              <a:rPr lang="en-US" altLang="ja-JP">
                <a:latin typeface="MS PGothic"/>
                <a:ea typeface="MS PGothic"/>
                <a:cs typeface="+mj-lt"/>
              </a:rPr>
              <a:t>18:8-12</a:t>
            </a:r>
            <a:br>
              <a:rPr lang="ja-JP" altLang="en-US">
                <a:ea typeface="ＭＳ Ｐゴシック"/>
                <a:cs typeface="Calibri Light" panose="020F0302020204030204"/>
              </a:rPr>
            </a:br>
            <a:endParaRPr lang="ja-JP" altLang="en-US">
              <a:ea typeface="ＭＳ Ｐゴシック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C99-38F1-4474-94E6-9B266A9F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84"/>
            <a:ext cx="10515600" cy="4537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ja-JP" altLang="en-US" sz="2400" b="1">
              <a:ea typeface="+mn-lt"/>
              <a:cs typeface="+mn-lt"/>
            </a:endParaRPr>
          </a:p>
          <a:p>
            <a:pPr>
              <a:buNone/>
            </a:pPr>
            <a:r>
              <a:rPr lang="ja-JP" altLang="en-US" sz="2400" b="1">
                <a:ea typeface="+mn-lt"/>
                <a:cs typeface="+mn-lt"/>
              </a:rPr>
              <a:t>恐懼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: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</a:t>
            </a:r>
            <a:endParaRPr lang="en-US" altLang="ja-JP">
              <a:ea typeface="ＭＳ Ｐゴシック"/>
              <a:cs typeface="Calibri"/>
            </a:endParaRPr>
          </a:p>
          <a:p>
            <a:pPr>
              <a:buNone/>
            </a:pPr>
            <a:endParaRPr lang="ja-JP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掃羅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 </a:t>
            </a:r>
            <a:endParaRPr lang="ja-JP"/>
          </a:p>
          <a:p>
            <a:pPr>
              <a:buNone/>
            </a:pPr>
            <a:endParaRPr lang="zh-CN" sz="2400">
              <a:latin typeface="Calibri" panose="020F0502020204030204"/>
              <a:cs typeface="Calibri"/>
            </a:endParaRPr>
          </a:p>
          <a:p>
            <a:pPr>
              <a:buNone/>
            </a:pPr>
            <a:endParaRPr lang="en-US" altLang="zh-CN" sz="2400">
              <a:latin typeface="Calibri"/>
              <a:ea typeface="ＭＳ Ｐゴシック"/>
              <a:cs typeface="Calibri" panose="020F0502020204030204"/>
            </a:endParaRPr>
          </a:p>
          <a:p>
            <a:pPr>
              <a:buNone/>
            </a:pPr>
            <a:endParaRPr lang="zh-CN" altLang="en-US" sz="240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zh-CN" altLang="en-US" sz="2400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pic>
        <p:nvPicPr>
          <p:cNvPr id="6" name="Picture 6" descr="A picture containing person, text, woman, sitting&#10;&#10;Description generated with very high confidence">
            <a:extLst>
              <a:ext uri="{FF2B5EF4-FFF2-40B4-BE49-F238E27FC236}">
                <a16:creationId xmlns:a16="http://schemas.microsoft.com/office/drawing/2014/main" id="{17DBFA7B-1D24-4215-8C8B-AAC56EEF2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11" y="1828447"/>
            <a:ext cx="6355494" cy="37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zh-TW" altLang="en-US">
                <a:latin typeface="Consolas"/>
                <a:ea typeface="ＭＳ Ｐゴシック"/>
                <a:cs typeface="Calibri Light" panose="020F0302020204030204"/>
              </a:rPr>
            </a:br>
            <a:r>
              <a:rPr lang="zh-CN" altLang="en-US">
                <a:latin typeface="MS PGothic"/>
                <a:ea typeface="MS PGothic"/>
                <a:cs typeface="+mj-lt"/>
              </a:rPr>
              <a:t>創世記 </a:t>
            </a:r>
            <a:r>
              <a:rPr lang="en-US" altLang="zh-CN">
                <a:latin typeface="MS PGothic"/>
                <a:ea typeface="MS PGothic"/>
                <a:cs typeface="+mj-lt"/>
              </a:rPr>
              <a:t>4:3-5</a:t>
            </a:r>
            <a:br>
              <a:rPr lang="ja-JP" altLang="en-US">
                <a:ea typeface="ＭＳ Ｐゴシック"/>
                <a:cs typeface="Calibri Light" panose="020F0302020204030204"/>
              </a:rPr>
            </a:br>
            <a:endParaRPr lang="ja-JP" altLang="en-US">
              <a:ea typeface="ＭＳ Ｐゴシック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C99-38F1-4474-94E6-9B266A9F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484"/>
            <a:ext cx="10515600" cy="45374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ja-JP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挫</a:t>
            </a:r>
            <a:r>
              <a:rPr lang="ja-JP" altLang="en-US" sz="2400" b="1">
                <a:latin typeface="MS PGothic"/>
                <a:ea typeface="MS PGothic"/>
                <a:cs typeface="+mn-lt"/>
              </a:rPr>
              <a:t>败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: </a:t>
            </a:r>
            <a:endParaRPr lang="ja-JP" altLang="en-US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endParaRPr lang="ja-JP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該隱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 </a:t>
            </a:r>
            <a:endParaRPr lang="ja-JP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endParaRPr lang="zh-CN" sz="2400">
              <a:latin typeface="Calibri" panose="020F0502020204030204"/>
              <a:cs typeface="Calibri"/>
            </a:endParaRPr>
          </a:p>
          <a:p>
            <a:pPr>
              <a:buNone/>
            </a:pPr>
            <a:endParaRPr lang="en-US" altLang="zh-CN" sz="2400">
              <a:latin typeface="Calibri"/>
              <a:ea typeface="ＭＳ Ｐゴシック"/>
              <a:cs typeface="Calibri" panose="020F0502020204030204"/>
            </a:endParaRPr>
          </a:p>
          <a:p>
            <a:pPr>
              <a:buNone/>
            </a:pPr>
            <a:endParaRPr lang="zh-CN" altLang="en-US" sz="240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zh-CN" altLang="en-US" sz="2400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ea typeface="ＭＳ Ｐゴシック" panose="020B0600070205080204" pitchFamily="34" charset="-128"/>
              <a:cs typeface="+mn-lt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pic>
        <p:nvPicPr>
          <p:cNvPr id="7" name="Picture 7" descr="A group of people sitting on the ground&#10;&#10;Description generated with high confidence">
            <a:extLst>
              <a:ext uri="{FF2B5EF4-FFF2-40B4-BE49-F238E27FC236}">
                <a16:creationId xmlns:a16="http://schemas.microsoft.com/office/drawing/2014/main" id="{1EA383ED-4AE7-4B19-8027-4316C0F8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128" y="1637606"/>
            <a:ext cx="6145966" cy="39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1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116"/>
          </a:xfrm>
        </p:spPr>
        <p:txBody>
          <a:bodyPr>
            <a:normAutofit fontScale="90000"/>
          </a:bodyPr>
          <a:lstStyle/>
          <a:p>
            <a:pPr algn="ctr"/>
            <a:br>
              <a:rPr lang="zh-TW" altLang="en-US">
                <a:latin typeface="Consolas"/>
                <a:ea typeface="ＭＳ Ｐゴシック"/>
                <a:cs typeface="Calibri Light" panose="020F0302020204030204"/>
              </a:rPr>
            </a:br>
            <a:r>
              <a:rPr lang="zh-TW" altLang="en-US">
                <a:latin typeface="Consolas"/>
                <a:ea typeface="ＭＳ Ｐゴシック"/>
                <a:cs typeface="Calibri Light" panose="020F0302020204030204"/>
              </a:rPr>
              <a:t>智慧</a:t>
            </a:r>
            <a:r>
              <a:rPr lang="zh-TW">
                <a:latin typeface="MS PGothic"/>
                <a:ea typeface="MS PGothic"/>
                <a:cs typeface="+mj-lt"/>
              </a:rPr>
              <a:t>人</a:t>
            </a:r>
            <a:r>
              <a:rPr lang="zh-TW" altLang="en-US">
                <a:latin typeface="Consolas"/>
                <a:ea typeface="ＭＳ Ｐゴシック"/>
                <a:cs typeface="Calibri Light" panose="020F0302020204030204"/>
              </a:rPr>
              <a:t>看</a:t>
            </a:r>
            <a:r>
              <a:rPr lang="zh-TW" altLang="en-US">
                <a:latin typeface="MS PGothic"/>
                <a:ea typeface="MS PGothic"/>
                <a:cs typeface="+mj-lt"/>
              </a:rPr>
              <a:t>怒</a:t>
            </a:r>
            <a:r>
              <a:rPr lang="zh-TW" altLang="en-US">
                <a:latin typeface="Consolas"/>
                <a:ea typeface="ＭＳ Ｐゴシック"/>
                <a:cs typeface="Calibri Light" panose="020F0302020204030204"/>
              </a:rPr>
              <a:t>氣</a:t>
            </a:r>
            <a:br>
              <a:rPr lang="ja-JP" altLang="en-US">
                <a:ea typeface="ＭＳ Ｐゴシック"/>
                <a:cs typeface="Calibri Light" panose="020F0302020204030204"/>
              </a:rPr>
            </a:br>
            <a:endParaRPr lang="ja-JP" altLang="en-US">
              <a:ea typeface="ＭＳ Ｐゴシック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C99-38F1-4474-94E6-9B266A9F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528"/>
            <a:ext cx="10515600" cy="47154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zh-CN" altLang="en-US" sz="2400">
                <a:latin typeface="MS PGothic"/>
                <a:ea typeface="MS PGothic"/>
                <a:cs typeface="+mn-lt"/>
              </a:rPr>
              <a:t>輕易發怒的 ，行事愚妄 </a:t>
            </a:r>
            <a:r>
              <a:rPr lang="zh-CN" sz="2400">
                <a:latin typeface="MS PGothic"/>
                <a:ea typeface="MS PGothic"/>
                <a:cs typeface="+mn-lt"/>
              </a:rPr>
              <a:t>。        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                        </a:t>
            </a:r>
            <a:r>
              <a:rPr lang="zh-CN" sz="2400">
                <a:latin typeface="MS PGothic"/>
                <a:ea typeface="MS PGothic"/>
                <a:cs typeface="+mn-lt"/>
              </a:rPr>
              <a:t>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箴言 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14:17</a:t>
            </a:r>
            <a:endParaRPr lang="zh-CN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r>
              <a:rPr lang="zh-CN" altLang="en-US" sz="2400">
                <a:latin typeface="MS PGothic"/>
                <a:ea typeface="MS PGothic"/>
                <a:cs typeface="+mn-lt"/>
              </a:rPr>
              <a:t>性情暴躁的 ，大顯愚妄 </a:t>
            </a:r>
            <a:r>
              <a:rPr lang="zh-CN" sz="2400">
                <a:latin typeface="MS PGothic"/>
                <a:ea typeface="MS PGothic"/>
                <a:cs typeface="+mn-lt"/>
              </a:rPr>
              <a:t>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                                  </a:t>
            </a:r>
            <a:r>
              <a:rPr lang="zh-CN" sz="2400">
                <a:latin typeface="MS PGothic"/>
                <a:ea typeface="MS PGothic"/>
                <a:cs typeface="+mn-lt"/>
              </a:rPr>
              <a:t>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箴言 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14:29</a:t>
            </a:r>
            <a:endParaRPr lang="zh-CN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r>
              <a:rPr lang="zh-CN" sz="2400">
                <a:latin typeface="MS PGothic"/>
                <a:ea typeface="MS PGothic"/>
                <a:cs typeface="+mn-lt"/>
              </a:rPr>
              <a:t>暴怒的人挑啟爭端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。                                         箴言 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15:18</a:t>
            </a:r>
            <a:endParaRPr lang="zh-CN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ja-JP" sz="2400">
                <a:latin typeface="MS PGothic"/>
                <a:ea typeface="MS PGothic"/>
                <a:cs typeface="+mn-lt"/>
              </a:rPr>
              <a:t>暴怒的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人</a:t>
            </a:r>
            <a:r>
              <a:rPr lang="ja-JP" sz="2400">
                <a:latin typeface="MS PGothic"/>
                <a:ea typeface="MS PGothic"/>
                <a:cs typeface="+mn-lt"/>
              </a:rPr>
              <a:t>必受刑罰 </a:t>
            </a:r>
            <a:r>
              <a:rPr lang="en-US" altLang="ja-JP" sz="2400">
                <a:latin typeface="MS PGothic"/>
                <a:ea typeface="+mn-lt"/>
                <a:cs typeface="+mn-lt"/>
              </a:rPr>
              <a:t>,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 你若救他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，一次肯定不夠。   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箴言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 19:19</a:t>
            </a:r>
            <a:endParaRPr lang="zh-CN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zh-CN" altLang="en-US" sz="2400">
                <a:latin typeface="MS PGothic"/>
                <a:ea typeface="MS PGothic"/>
                <a:cs typeface="+mn-lt"/>
              </a:rPr>
              <a:t>好</a:t>
            </a:r>
            <a:r>
              <a:rPr lang="zh-CN" sz="2400">
                <a:latin typeface="MS PGothic"/>
                <a:ea typeface="MS PGothic"/>
                <a:cs typeface="+mn-lt"/>
              </a:rPr>
              <a:t>生氣的人，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不</a:t>
            </a:r>
            <a:r>
              <a:rPr lang="zh-CN" sz="2400">
                <a:latin typeface="MS PGothic"/>
                <a:ea typeface="MS PGothic"/>
                <a:cs typeface="+mn-lt"/>
              </a:rPr>
              <a:t>可與他結交；暴怒的人 ，不可與他來往  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箴言 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22:24</a:t>
            </a:r>
            <a:endParaRPr lang="zh-CN" altLang="en-US" sz="2400">
              <a:latin typeface="MS PGothic"/>
              <a:ea typeface="MS PGothic"/>
              <a:cs typeface="+mn-lt"/>
            </a:endParaRPr>
          </a:p>
          <a:p>
            <a:pPr>
              <a:buNone/>
            </a:pPr>
            <a:r>
              <a:rPr lang="zh-CN" sz="2400">
                <a:latin typeface="MS PGothic"/>
                <a:ea typeface="MS PGothic"/>
                <a:cs typeface="+mn-lt"/>
              </a:rPr>
              <a:t>愚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妄人怒氣全發</a:t>
            </a:r>
            <a:r>
              <a:rPr lang="zh-CN" sz="2400">
                <a:latin typeface="MS PGothic"/>
                <a:ea typeface="MS PGothic"/>
                <a:cs typeface="+mn-lt"/>
              </a:rPr>
              <a:t>。                                    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      </a:t>
            </a:r>
            <a:r>
              <a:rPr lang="zh-CN" sz="2400">
                <a:latin typeface="MS PGothic"/>
                <a:ea typeface="MS PGothic"/>
                <a:cs typeface="+mn-lt"/>
              </a:rPr>
              <a:t> 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箴言 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29:11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 </a:t>
            </a:r>
            <a:endParaRPr lang="zh-CN" altLang="en-US" sz="2400">
              <a:latin typeface="MS PGothic"/>
              <a:ea typeface="MS PGothic"/>
              <a:cs typeface="Calibri"/>
            </a:endParaRPr>
          </a:p>
          <a:p>
            <a:pPr>
              <a:buNone/>
            </a:pPr>
            <a:r>
              <a:rPr lang="zh-CN" altLang="en-US" sz="2400" b="1">
                <a:latin typeface="MS PGothic"/>
                <a:ea typeface="MS PGothic"/>
                <a:cs typeface="+mn-lt"/>
              </a:rPr>
              <a:t>憤怒的</a:t>
            </a:r>
            <a:r>
              <a:rPr lang="zh-CN" sz="2400" b="1">
                <a:latin typeface="MS PGothic"/>
                <a:ea typeface="MS PGothic"/>
                <a:cs typeface="+mn-lt"/>
              </a:rPr>
              <a:t>人挑起紛爭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,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 </a:t>
            </a:r>
            <a:r>
              <a:rPr lang="zh-CN" sz="2400">
                <a:latin typeface="MS PGothic"/>
                <a:ea typeface="MS PGothic"/>
                <a:cs typeface="+mn-lt"/>
              </a:rPr>
              <a:t>暴躁的人</a:t>
            </a:r>
            <a:r>
              <a:rPr lang="zh-CN" altLang="en-US" sz="2400">
                <a:latin typeface="MS PGothic"/>
                <a:ea typeface="MS PGothic"/>
                <a:cs typeface="+mn-lt"/>
              </a:rPr>
              <a:t>多有過犯。            箴言 </a:t>
            </a:r>
            <a:r>
              <a:rPr lang="en-US" altLang="zh-CN" sz="2400">
                <a:latin typeface="MS PGothic"/>
                <a:ea typeface="+mn-lt"/>
                <a:cs typeface="+mn-lt"/>
              </a:rPr>
              <a:t>29:22</a:t>
            </a:r>
            <a:endParaRPr lang="en-US" sz="2400">
              <a:latin typeface="MS PGothic"/>
              <a:ea typeface="MS PGothic"/>
            </a:endParaRP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endParaRPr lang="en-US" altLang="zh-CN" sz="2400">
              <a:ea typeface="ＭＳ Ｐゴシック"/>
              <a:cs typeface="+mn-lt"/>
            </a:endParaRPr>
          </a:p>
          <a:p>
            <a:pPr>
              <a:buNone/>
            </a:pPr>
            <a:endParaRPr lang="zh-CN" altLang="en-US" sz="240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zh-CN" altLang="en-US" sz="2400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35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4662-3CC8-4629-883D-8B77A86A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zh-TW" altLang="en-US">
                <a:latin typeface="Consolas"/>
                <a:ea typeface="ＭＳ Ｐゴシック"/>
                <a:cs typeface="Calibri Light" panose="020F0302020204030204"/>
              </a:rPr>
            </a:br>
            <a:r>
              <a:rPr lang="zh-TW" altLang="en-US">
                <a:latin typeface="MS Gothic"/>
                <a:ea typeface="MS Gothic"/>
                <a:cs typeface="+mj-lt"/>
              </a:rPr>
              <a:t>怒</a:t>
            </a:r>
            <a:r>
              <a:rPr lang="zh-TW" altLang="en-US">
                <a:latin typeface="MS Gothic"/>
                <a:ea typeface="MS Gothic"/>
                <a:cs typeface="Calibri Light" panose="020F0302020204030204"/>
              </a:rPr>
              <a:t>氣</a:t>
            </a:r>
            <a:r>
              <a:rPr lang="zh-TW" altLang="en-US">
                <a:latin typeface="MS PGothic"/>
                <a:ea typeface="MS PGothic"/>
                <a:cs typeface="+mj-lt"/>
              </a:rPr>
              <a:t>人</a:t>
            </a:r>
            <a:r>
              <a:rPr lang="zh-TW">
                <a:latin typeface="MS Gothic"/>
                <a:ea typeface="MS Gothic"/>
                <a:cs typeface="+mj-lt"/>
              </a:rPr>
              <a:t>的跡</a:t>
            </a:r>
            <a:r>
              <a:rPr lang="zh-TW">
                <a:ea typeface="+mj-lt"/>
                <a:cs typeface="+mj-lt"/>
              </a:rPr>
              <a:t>象</a:t>
            </a:r>
            <a:br>
              <a:rPr lang="ja-JP" altLang="en-US">
                <a:ea typeface="ＭＳ Ｐゴシック"/>
                <a:cs typeface="Calibri Light" panose="020F0302020204030204"/>
              </a:rPr>
            </a:br>
            <a:endParaRPr lang="ja-JP" altLang="en-US">
              <a:ea typeface="ＭＳ Ｐゴシック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C99-38F1-4474-94E6-9B266A9F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338792"/>
            <a:ext cx="10737850" cy="5483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en-US" altLang="zh-CN" sz="2400">
              <a:ea typeface="ＭＳ Ｐゴシック"/>
              <a:cs typeface="+mn-lt"/>
            </a:endParaRPr>
          </a:p>
          <a:p>
            <a:pPr>
              <a:buNone/>
            </a:pPr>
            <a:endParaRPr lang="zh-CN" altLang="en-US" sz="2400">
              <a:ea typeface="ＭＳ Ｐゴシック"/>
              <a:cs typeface="+mn-lt"/>
            </a:endParaRPr>
          </a:p>
          <a:p>
            <a:pPr marL="0" indent="0">
              <a:buNone/>
            </a:pPr>
            <a:endParaRPr lang="zh-CN" altLang="en-US" sz="2400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0" indent="0">
              <a:buNone/>
            </a:pPr>
            <a:endParaRPr lang="zh-CN" altLang="en-US"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pic>
        <p:nvPicPr>
          <p:cNvPr id="4" name="Picture 4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D61D5C99-0C54-493D-BECB-39DAB9D5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810" y="1464329"/>
            <a:ext cx="5214120" cy="4404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D0996-09A3-4FDC-ADB8-359F53B111D5}"/>
              </a:ext>
            </a:extLst>
          </p:cNvPr>
          <p:cNvSpPr txBox="1"/>
          <p:nvPr/>
        </p:nvSpPr>
        <p:spPr>
          <a:xfrm>
            <a:off x="901352" y="1337734"/>
            <a:ext cx="314877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ja-JP" altLang="en-US" sz="2400">
              <a:ea typeface="+mn-lt"/>
              <a:cs typeface="+mn-lt"/>
            </a:endParaRPr>
          </a:p>
          <a:p>
            <a:pPr algn="l"/>
            <a:r>
              <a:rPr lang="ja-JP" altLang="en-US" sz="2400">
                <a:latin typeface="MS PGothic"/>
                <a:ea typeface="MS PGothic"/>
                <a:cs typeface="+mn-lt"/>
              </a:rPr>
              <a:t>工作狂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r>
              <a:rPr lang="ja-JP" sz="2400">
                <a:latin typeface="MS PGothic"/>
                <a:ea typeface="MS PGothic"/>
                <a:cs typeface="+mn-lt"/>
              </a:rPr>
              <a:t>容易生氣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r>
              <a:rPr lang="ja-JP" sz="2400">
                <a:latin typeface="MS PGothic"/>
                <a:ea typeface="MS PGothic"/>
                <a:cs typeface="+mn-lt"/>
              </a:rPr>
              <a:t>否認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自己</a:t>
            </a:r>
            <a:r>
              <a:rPr lang="ja-JP" sz="2400">
                <a:latin typeface="MS PGothic"/>
                <a:ea typeface="MS PGothic"/>
                <a:cs typeface="+mn-lt"/>
              </a:rPr>
              <a:t>沒有耐心</a:t>
            </a:r>
            <a:endParaRPr lang="ja-JP" altLang="en-US" sz="2400">
              <a:latin typeface="MS PGothic"/>
              <a:ea typeface="MS PGothic"/>
              <a:cs typeface="Calibri"/>
            </a:endParaRPr>
          </a:p>
          <a:p>
            <a:r>
              <a:rPr lang="ja-JP" altLang="en-US" sz="2400">
                <a:latin typeface="MS PGothic"/>
                <a:ea typeface="MS PGothic"/>
                <a:cs typeface="+mn-lt"/>
              </a:rPr>
              <a:t>獨</a:t>
            </a:r>
            <a:r>
              <a:rPr lang="ja-JP" sz="2400">
                <a:latin typeface="MS PGothic"/>
                <a:ea typeface="MS PGothic"/>
                <a:cs typeface="+mn-lt"/>
              </a:rPr>
              <a:t>斷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r>
              <a:rPr lang="ja-JP" altLang="en-US" sz="2400">
                <a:latin typeface="MS PGothic"/>
                <a:ea typeface="MS PGothic"/>
                <a:cs typeface="+mn-lt"/>
              </a:rPr>
              <a:t>喜</a:t>
            </a:r>
            <a:r>
              <a:rPr lang="ja-JP" sz="2400">
                <a:latin typeface="MS PGothic"/>
                <a:ea typeface="MS PGothic"/>
                <a:cs typeface="+mn-lt"/>
              </a:rPr>
              <a:t>歡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指</a:t>
            </a:r>
            <a:r>
              <a:rPr lang="ja-JP" sz="2400">
                <a:latin typeface="MS PGothic"/>
                <a:ea typeface="MS PGothic"/>
                <a:cs typeface="+mn-lt"/>
              </a:rPr>
              <a:t>責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別人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r>
              <a:rPr lang="ja-JP" altLang="en-US" sz="2400">
                <a:latin typeface="MS PGothic"/>
                <a:ea typeface="MS PGothic"/>
                <a:cs typeface="+mn-lt"/>
              </a:rPr>
              <a:t>情</a:t>
            </a:r>
            <a:r>
              <a:rPr lang="ja-JP" sz="2400" b="1">
                <a:latin typeface="MS PGothic"/>
                <a:ea typeface="MS PGothic"/>
                <a:cs typeface="+mn-lt"/>
              </a:rPr>
              <a:t>绪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單</a:t>
            </a:r>
            <a:r>
              <a:rPr lang="ja-JP" sz="2400">
                <a:latin typeface="MS PGothic"/>
                <a:ea typeface="MS PGothic"/>
                <a:cs typeface="+mn-lt"/>
              </a:rPr>
              <a:t>調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r>
              <a:rPr lang="ja-JP" altLang="en-US" sz="2400">
                <a:latin typeface="MS PGothic"/>
                <a:ea typeface="MS PGothic"/>
                <a:cs typeface="+mn-lt"/>
              </a:rPr>
              <a:t>容易</a:t>
            </a:r>
            <a:r>
              <a:rPr lang="ja-JP" sz="2400">
                <a:latin typeface="MS PGothic"/>
                <a:ea typeface="MS PGothic"/>
                <a:cs typeface="+mn-lt"/>
              </a:rPr>
              <a:t>疲倦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r>
              <a:rPr lang="ja-JP" sz="2400">
                <a:latin typeface="MS PGothic"/>
                <a:ea typeface="MS PGothic"/>
                <a:cs typeface="+mn-lt"/>
              </a:rPr>
              <a:t>對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什麼都</a:t>
            </a:r>
            <a:r>
              <a:rPr lang="ja-JP" sz="2400">
                <a:latin typeface="MS PGothic"/>
                <a:ea typeface="MS PGothic"/>
                <a:cs typeface="+mn-lt"/>
              </a:rPr>
              <a:t>不感興趣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r>
              <a:rPr lang="ja-JP" altLang="en-US" sz="2400">
                <a:latin typeface="MS PGothic"/>
                <a:ea typeface="MS PGothic"/>
                <a:cs typeface="+mn-lt"/>
              </a:rPr>
              <a:t>易</a:t>
            </a:r>
            <a:r>
              <a:rPr lang="ja-JP" sz="2400">
                <a:latin typeface="MS PGothic"/>
                <a:ea typeface="MS PGothic"/>
                <a:cs typeface="+mn-lt"/>
              </a:rPr>
              <a:t>受</a:t>
            </a:r>
            <a:r>
              <a:rPr lang="ja-JP" altLang="en-US" sz="2400">
                <a:latin typeface="MS PGothic"/>
                <a:ea typeface="MS PGothic"/>
                <a:cs typeface="+mn-lt"/>
              </a:rPr>
              <a:t>挫折</a:t>
            </a:r>
            <a:endParaRPr lang="ja-JP" sz="2400">
              <a:latin typeface="MS PGothic"/>
              <a:ea typeface="MS PGothic"/>
              <a:cs typeface="Calibri"/>
            </a:endParaRPr>
          </a:p>
          <a:p>
            <a:endParaRPr lang="ja-JP" sz="2400">
              <a:cs typeface="Calibri"/>
            </a:endParaRPr>
          </a:p>
          <a:p>
            <a:endParaRPr lang="ja-JP" alt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63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情绪</vt:lpstr>
      <vt:lpstr>情绪被襲</vt:lpstr>
      <vt:lpstr>  憤怒  </vt:lpstr>
      <vt:lpstr> 撒母耳記上 20:32-34 </vt:lpstr>
      <vt:lpstr> 創世記 37:3-4 </vt:lpstr>
      <vt:lpstr> 撒母耳記上 18:8-12 </vt:lpstr>
      <vt:lpstr> 創世記 4:3-5 </vt:lpstr>
      <vt:lpstr> 智慧人看怒氣 </vt:lpstr>
      <vt:lpstr> 怒氣人的跡象 </vt:lpstr>
      <vt:lpstr>降服神   (完全)</vt:lpstr>
      <vt:lpstr>讓神鑒察</vt:lpstr>
      <vt:lpstr>神的話</vt:lpstr>
      <vt:lpstr>讓神醫治</vt:lpstr>
      <vt:lpstr>與主同行 </vt:lpstr>
      <vt:lpstr>與主同行 </vt:lpstr>
      <vt:lpstr>耶穌說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2020-04-13T03:19:52Z</dcterms:created>
  <dcterms:modified xsi:type="dcterms:W3CDTF">2020-07-17T05:32:52Z</dcterms:modified>
</cp:coreProperties>
</file>