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1" r:id="rId5"/>
    <p:sldId id="258" r:id="rId6"/>
    <p:sldId id="277" r:id="rId7"/>
    <p:sldId id="278" r:id="rId8"/>
    <p:sldId id="260" r:id="rId9"/>
    <p:sldId id="279" r:id="rId10"/>
    <p:sldId id="261" r:id="rId11"/>
    <p:sldId id="280" r:id="rId12"/>
    <p:sldId id="282" r:id="rId13"/>
    <p:sldId id="264" r:id="rId14"/>
    <p:sldId id="292" r:id="rId15"/>
    <p:sldId id="265" r:id="rId16"/>
    <p:sldId id="293" r:id="rId17"/>
    <p:sldId id="266" r:id="rId18"/>
    <p:sldId id="267" r:id="rId19"/>
    <p:sldId id="272" r:id="rId20"/>
    <p:sldId id="284" r:id="rId21"/>
    <p:sldId id="285" r:id="rId22"/>
    <p:sldId id="273" r:id="rId23"/>
    <p:sldId id="274" r:id="rId24"/>
    <p:sldId id="275" r:id="rId25"/>
    <p:sldId id="287" r:id="rId26"/>
    <p:sldId id="286" r:id="rId27"/>
    <p:sldId id="294" r:id="rId28"/>
    <p:sldId id="276" r:id="rId29"/>
    <p:sldId id="289" r:id="rId30"/>
    <p:sldId id="288" r:id="rId31"/>
    <p:sldId id="270" r:id="rId32"/>
    <p:sldId id="291" r:id="rId33"/>
    <p:sldId id="290" r:id="rId34"/>
    <p:sldId id="295" r:id="rId35"/>
    <p:sldId id="297" r:id="rId36"/>
    <p:sldId id="296" r:id="rId37"/>
    <p:sldId id="299" r:id="rId38"/>
    <p:sldId id="298" r:id="rId39"/>
    <p:sldId id="259" r:id="rId4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92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9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13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48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44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31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33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819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32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228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19EC-AC58-4D11-A07F-42C918A37280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1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11EA50-6018-464A-9B52-070761F96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84300"/>
            <a:ext cx="7772400" cy="3187700"/>
          </a:xfrm>
        </p:spPr>
        <p:txBody>
          <a:bodyPr>
            <a:normAutofit fontScale="90000"/>
          </a:bodyPr>
          <a:lstStyle/>
          <a:p>
            <a:r>
              <a:rPr lang="en-CA" altLang="zh-TW" dirty="0"/>
              <a:t/>
            </a:r>
            <a:br>
              <a:rPr lang="en-CA" altLang="zh-TW" dirty="0"/>
            </a:br>
            <a:r>
              <a:rPr lang="zh-TW" altLang="en-US" sz="6700" dirty="0"/>
              <a:t>實踐智慧人生</a:t>
            </a:r>
            <a:r>
              <a:rPr lang="en-CA" altLang="zh-TW" dirty="0"/>
              <a:t/>
            </a:r>
            <a:br>
              <a:rPr lang="en-CA" altLang="zh-TW" dirty="0"/>
            </a:br>
            <a:r>
              <a:rPr lang="en-CA" altLang="zh-TW" dirty="0"/>
              <a:t/>
            </a:r>
            <a:br>
              <a:rPr lang="en-CA" altLang="zh-TW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0CEE0B-7A05-4AE6-AB41-F84342C5B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80000"/>
            <a:ext cx="6858000" cy="177800"/>
          </a:xfrm>
        </p:spPr>
        <p:txBody>
          <a:bodyPr>
            <a:normAutofit fontScale="32500" lnSpcReduction="20000"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47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從造物中認識創造主宰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3. </a:t>
            </a:r>
            <a:r>
              <a:rPr lang="zh-TW" altLang="en-US" sz="3200" dirty="0"/>
              <a:t>詩歌智慧書對</a:t>
            </a:r>
            <a:r>
              <a:rPr lang="zh-TW" altLang="en-US" sz="3200" dirty="0">
                <a:solidFill>
                  <a:srgbClr val="FF0000"/>
                </a:solidFill>
              </a:rPr>
              <a:t>創造主的介紹</a:t>
            </a:r>
          </a:p>
          <a:p>
            <a:pPr marL="0" indent="0">
              <a:buNone/>
            </a:pPr>
            <a:endParaRPr lang="en-CA" altLang="zh-TW" sz="1800" dirty="0"/>
          </a:p>
          <a:p>
            <a:r>
              <a:rPr lang="zh-TW" altLang="en-US" sz="3200" dirty="0" smtClean="0"/>
              <a:t>伯</a:t>
            </a:r>
            <a:r>
              <a:rPr lang="en-US" altLang="zh-TW" sz="3200" dirty="0"/>
              <a:t>28:23-28 </a:t>
            </a:r>
            <a:r>
              <a:rPr lang="zh-TW" altLang="en-US" sz="3200" dirty="0"/>
              <a:t>神明白智慧的道路，曉得智慧的所在。因他鑒察直到地極，遍觀普天之下，要為風定輕重，又度量諸水；他為雨露定命令，為雷電定道路。那時他看見智慧，而且述說；他堅定，並且查究。他對人說：</a:t>
            </a:r>
            <a:r>
              <a:rPr lang="zh-TW" altLang="en-US" sz="3200" dirty="0">
                <a:solidFill>
                  <a:srgbClr val="FF0000"/>
                </a:solidFill>
              </a:rPr>
              <a:t>敬畏主就是智慧；遠離惡便是聰明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8069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從造物中認識創造主宰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3. </a:t>
            </a:r>
            <a:r>
              <a:rPr lang="zh-TW" altLang="en-US" sz="3200" dirty="0"/>
              <a:t>詩歌智慧書對</a:t>
            </a:r>
            <a:r>
              <a:rPr lang="zh-TW" altLang="en-US" sz="3200" dirty="0">
                <a:solidFill>
                  <a:srgbClr val="FF0000"/>
                </a:solidFill>
              </a:rPr>
              <a:t>創造主的介紹</a:t>
            </a:r>
          </a:p>
          <a:p>
            <a:pPr marL="0" indent="0">
              <a:buNone/>
            </a:pPr>
            <a:endParaRPr lang="en-CA" altLang="zh-TW" sz="1200" dirty="0"/>
          </a:p>
          <a:p>
            <a:r>
              <a:rPr lang="zh-TW" altLang="en-US" sz="3200" dirty="0" smtClean="0"/>
              <a:t>展</a:t>
            </a:r>
            <a:r>
              <a:rPr lang="zh-TW" altLang="en-US" sz="3200" dirty="0"/>
              <a:t>示出神的智慧跟祂的主</a:t>
            </a:r>
            <a:r>
              <a:rPr lang="zh-TW" altLang="en-US" sz="3200" dirty="0" smtClean="0"/>
              <a:t>權</a:t>
            </a:r>
            <a:endParaRPr lang="en-US" altLang="zh-TW" sz="3200" dirty="0"/>
          </a:p>
          <a:p>
            <a:r>
              <a:rPr lang="ja-JP" altLang="en-US" sz="3200" dirty="0"/>
              <a:t>詩</a:t>
            </a:r>
            <a:r>
              <a:rPr lang="en-US" altLang="zh-TW" sz="3200" dirty="0"/>
              <a:t>148:12-13 </a:t>
            </a:r>
            <a:r>
              <a:rPr lang="zh-TW" altLang="en-US" sz="3200" dirty="0"/>
              <a:t>少年人和處女，老年人和孩童，都當讚美耶和華！願這些都讚美耶和華的名！</a:t>
            </a:r>
            <a:r>
              <a:rPr lang="zh-TW" altLang="en-US" sz="3200" dirty="0">
                <a:solidFill>
                  <a:srgbClr val="FF0000"/>
                </a:solidFill>
              </a:rPr>
              <a:t>因為</a:t>
            </a:r>
            <a:r>
              <a:rPr lang="zh-TW" altLang="en-US" sz="3200" dirty="0"/>
              <a:t>獨有他的名被尊崇；他的榮耀在天地之上。</a:t>
            </a:r>
            <a:endParaRPr lang="en-CA" altLang="zh-TW" sz="3200" dirty="0"/>
          </a:p>
          <a:p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983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從造物中認識創造主宰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3. </a:t>
            </a:r>
            <a:r>
              <a:rPr lang="zh-TW" altLang="en-US" sz="3200" dirty="0"/>
              <a:t>詩歌智慧書對</a:t>
            </a:r>
            <a:r>
              <a:rPr lang="zh-TW" altLang="en-US" sz="3200" dirty="0">
                <a:solidFill>
                  <a:srgbClr val="FF0000"/>
                </a:solidFill>
              </a:rPr>
              <a:t>創造主的介紹</a:t>
            </a:r>
          </a:p>
          <a:p>
            <a:pPr marL="0" indent="0">
              <a:buNone/>
            </a:pPr>
            <a:endParaRPr lang="en-CA" altLang="zh-TW" sz="1800" dirty="0"/>
          </a:p>
          <a:p>
            <a:r>
              <a:rPr lang="zh-TW" altLang="en-US" sz="3200" dirty="0"/>
              <a:t>神統管著一切受造之</a:t>
            </a:r>
            <a:r>
              <a:rPr lang="zh-TW" altLang="en-US" sz="3200" dirty="0" smtClean="0"/>
              <a:t>物</a:t>
            </a:r>
            <a:endParaRPr lang="en-US" altLang="zh-TW" sz="3200" dirty="0"/>
          </a:p>
          <a:p>
            <a:r>
              <a:rPr lang="zh-TW" altLang="en-US" sz="3200" dirty="0"/>
              <a:t>詩篇</a:t>
            </a:r>
            <a:r>
              <a:rPr lang="en-US" altLang="zh-TW" sz="3200" dirty="0" smtClean="0"/>
              <a:t>24:1</a:t>
            </a:r>
            <a:r>
              <a:rPr lang="zh-TW" altLang="en-US" sz="3200" dirty="0" smtClean="0"/>
              <a:t>（</a:t>
            </a:r>
            <a:r>
              <a:rPr lang="zh-TW" altLang="en-US" sz="3200" dirty="0"/>
              <a:t>大衛的詩。）地和其中所充滿的，世界和住在其間的，都</a:t>
            </a:r>
            <a:r>
              <a:rPr lang="zh-TW" altLang="en-US" sz="3200" dirty="0">
                <a:solidFill>
                  <a:srgbClr val="FF0000"/>
                </a:solidFill>
              </a:rPr>
              <a:t>屬耶和華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/>
              <a:t>詩篇</a:t>
            </a:r>
            <a:r>
              <a:rPr lang="en-US" altLang="zh-TW" sz="3200" dirty="0" smtClean="0"/>
              <a:t>24:8  </a:t>
            </a:r>
            <a:r>
              <a:rPr lang="zh-TW" altLang="en-US" sz="3200" dirty="0" smtClean="0">
                <a:solidFill>
                  <a:srgbClr val="FF0000"/>
                </a:solidFill>
              </a:rPr>
              <a:t>榮耀的王是誰呢？</a:t>
            </a:r>
            <a:r>
              <a:rPr lang="zh-TW" altLang="en-US" sz="3200" dirty="0" smtClean="0"/>
              <a:t>就是有力有能的耶和華，在戰場上有能的耶和華！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6811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創造表明</a:t>
            </a:r>
            <a:r>
              <a:rPr lang="zh-TW" altLang="en-US" dirty="0">
                <a:solidFill>
                  <a:srgbClr val="FF0000"/>
                </a:solidFill>
              </a:rPr>
              <a:t>神、人關係</a:t>
            </a:r>
            <a:r>
              <a:rPr lang="zh-TW" altLang="en-US" dirty="0"/>
              <a:t>的獨特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200" dirty="0"/>
              <a:t>神親自塑造人</a:t>
            </a:r>
            <a:endParaRPr lang="en-CA" altLang="zh-TW" sz="3200" dirty="0"/>
          </a:p>
          <a:p>
            <a:r>
              <a:rPr lang="zh-TW" altLang="en-US" sz="3200" dirty="0"/>
              <a:t>詩篇</a:t>
            </a:r>
            <a:r>
              <a:rPr lang="en-US" altLang="zh-TW" sz="3200" dirty="0"/>
              <a:t>139:13-14 </a:t>
            </a:r>
            <a:r>
              <a:rPr lang="zh-TW" altLang="en-US" sz="3200" dirty="0"/>
              <a:t>我的肺腑是你所造的；我在母腹中，你已覆庇我。我要稱謝你，因我受造，奇妙可畏；</a:t>
            </a:r>
            <a:r>
              <a:rPr lang="zh-TW" altLang="en-US" sz="3200" dirty="0">
                <a:solidFill>
                  <a:srgbClr val="FF0000"/>
                </a:solidFill>
              </a:rPr>
              <a:t>你的作為奇妙</a:t>
            </a:r>
            <a:r>
              <a:rPr lang="zh-TW" altLang="en-US" sz="3200" dirty="0"/>
              <a:t>，這是我心深知道的。</a:t>
            </a:r>
            <a:endParaRPr lang="en-US" altLang="zh-TW" sz="3200" dirty="0"/>
          </a:p>
          <a:p>
            <a:r>
              <a:rPr lang="zh-TW" altLang="en-US" sz="3200" dirty="0"/>
              <a:t>詩中歌頌神是無所不知、無所不在、無所不能。神的能力，就是從人的被造之中見證出來</a:t>
            </a: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710762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創造表明</a:t>
            </a:r>
            <a:r>
              <a:rPr lang="zh-TW" altLang="en-US" dirty="0">
                <a:solidFill>
                  <a:srgbClr val="FF0000"/>
                </a:solidFill>
              </a:rPr>
              <a:t>神、人關係</a:t>
            </a:r>
            <a:r>
              <a:rPr lang="zh-TW" altLang="en-US" dirty="0"/>
              <a:t>的獨特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200" dirty="0"/>
              <a:t>神親自塑造人</a:t>
            </a:r>
            <a:endParaRPr lang="en-CA" altLang="zh-TW" sz="3200" dirty="0"/>
          </a:p>
          <a:p>
            <a:r>
              <a:rPr lang="zh-TW" altLang="en-US" sz="3200" dirty="0"/>
              <a:t>詩篇</a:t>
            </a:r>
            <a:r>
              <a:rPr lang="en-US" altLang="zh-TW" sz="3200" dirty="0" smtClean="0"/>
              <a:t>139:23-24 </a:t>
            </a:r>
            <a:r>
              <a:rPr lang="zh-TW" altLang="en-US" sz="3200" dirty="0" smtClean="0"/>
              <a:t>神啊，求你鑒察我，知道我的心思，試煉我，知道我的意念，看在我裡面有甚麼惡行沒有，</a:t>
            </a:r>
            <a:r>
              <a:rPr lang="zh-TW" altLang="en-US" sz="3200" dirty="0" smtClean="0">
                <a:solidFill>
                  <a:srgbClr val="FF0000"/>
                </a:solidFill>
              </a:rPr>
              <a:t>引導我走永生的道路</a:t>
            </a:r>
            <a:r>
              <a:rPr lang="zh-TW" altLang="en-US" sz="3200" dirty="0" smtClean="0"/>
              <a:t> </a:t>
            </a: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3088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創造表明</a:t>
            </a:r>
            <a:r>
              <a:rPr lang="zh-TW" altLang="en-US" dirty="0">
                <a:solidFill>
                  <a:srgbClr val="FF0000"/>
                </a:solidFill>
              </a:rPr>
              <a:t>神、人關係</a:t>
            </a:r>
            <a:r>
              <a:rPr lang="zh-TW" altLang="en-US" dirty="0"/>
              <a:t>的獨特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2. </a:t>
            </a:r>
            <a:r>
              <a:rPr lang="zh-TW" altLang="en-US" sz="3200" dirty="0"/>
              <a:t>神設立</a:t>
            </a:r>
            <a:r>
              <a:rPr lang="zh-TW" altLang="en-US" sz="4000" dirty="0">
                <a:solidFill>
                  <a:srgbClr val="FF0000"/>
                </a:solidFill>
              </a:rPr>
              <a:t>溝通</a:t>
            </a:r>
            <a:r>
              <a:rPr lang="zh-TW" altLang="en-US" sz="3200" dirty="0"/>
              <a:t>的途徑</a:t>
            </a:r>
            <a:endParaRPr lang="en-CA" altLang="zh-TW" sz="3200" dirty="0"/>
          </a:p>
          <a:p>
            <a:r>
              <a:rPr lang="zh-TW" altLang="en-US" sz="3200" dirty="0"/>
              <a:t>耶和華</a:t>
            </a:r>
            <a:r>
              <a:rPr lang="zh-TW" altLang="en-US" sz="3200" dirty="0" smtClean="0"/>
              <a:t>神使</a:t>
            </a:r>
            <a:r>
              <a:rPr lang="zh-TW" altLang="en-US" sz="3200" dirty="0"/>
              <a:t>人有能力可以與神來溝通</a:t>
            </a:r>
            <a:endParaRPr lang="en-US" altLang="zh-TW" sz="3200" dirty="0"/>
          </a:p>
          <a:p>
            <a:r>
              <a:rPr lang="zh-TW" altLang="en-US" sz="3200" dirty="0" smtClean="0"/>
              <a:t>傳</a:t>
            </a:r>
            <a:r>
              <a:rPr lang="en-US" altLang="zh-TW" sz="3200" dirty="0"/>
              <a:t>3</a:t>
            </a:r>
            <a:r>
              <a:rPr lang="zh-TW" altLang="en-US" sz="3200" dirty="0"/>
              <a:t>：</a:t>
            </a:r>
            <a:r>
              <a:rPr lang="en-US" altLang="zh-TW" sz="3200" dirty="0"/>
              <a:t>11 </a:t>
            </a:r>
            <a:r>
              <a:rPr lang="zh-TW" altLang="en-US" sz="3200" dirty="0"/>
              <a:t>神造萬物，各按其時成為美好，又將永生安置在世人心裡。然而神從始至終的作為，人不能參透</a:t>
            </a:r>
            <a:r>
              <a:rPr lang="zh-TW" altLang="en-US" sz="3200" dirty="0" smtClean="0"/>
              <a:t>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4588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創造表明</a:t>
            </a:r>
            <a:r>
              <a:rPr lang="zh-TW" altLang="en-US" dirty="0">
                <a:solidFill>
                  <a:srgbClr val="FF0000"/>
                </a:solidFill>
              </a:rPr>
              <a:t>神、人關係</a:t>
            </a:r>
            <a:r>
              <a:rPr lang="zh-TW" altLang="en-US" dirty="0"/>
              <a:t>的獨特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2. </a:t>
            </a:r>
            <a:r>
              <a:rPr lang="zh-TW" altLang="en-US" sz="3200" dirty="0"/>
              <a:t>神設立</a:t>
            </a:r>
            <a:r>
              <a:rPr lang="zh-TW" altLang="en-US" sz="4000" dirty="0">
                <a:solidFill>
                  <a:srgbClr val="FF0000"/>
                </a:solidFill>
              </a:rPr>
              <a:t>溝通</a:t>
            </a:r>
            <a:r>
              <a:rPr lang="zh-TW" altLang="en-US" sz="3200" dirty="0"/>
              <a:t>的途徑</a:t>
            </a:r>
            <a:endParaRPr lang="en-CA" altLang="zh-TW" sz="3200" dirty="0"/>
          </a:p>
          <a:p>
            <a:r>
              <a:rPr lang="zh-TW" altLang="en-US" sz="3200" dirty="0" smtClean="0"/>
              <a:t>傳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>12-14 </a:t>
            </a:r>
            <a:r>
              <a:rPr lang="zh-TW" altLang="en-US" sz="3200" dirty="0" smtClean="0"/>
              <a:t>我知道世人，莫強如終身喜樂行善；並且人人吃喝，在他一切勞碌中享福，這也是</a:t>
            </a:r>
            <a:r>
              <a:rPr lang="zh-TW" altLang="en-US" sz="3200" dirty="0" smtClean="0">
                <a:solidFill>
                  <a:srgbClr val="FF0000"/>
                </a:solidFill>
              </a:rPr>
              <a:t>神的恩賜</a:t>
            </a:r>
            <a:r>
              <a:rPr lang="zh-TW" altLang="en-US" sz="3200" dirty="0" smtClean="0"/>
              <a:t>。我知道神一切所做的都必永存；無所增添，無所減少。神這樣行，是要人</a:t>
            </a:r>
            <a:r>
              <a:rPr lang="zh-TW" altLang="en-US" sz="3200" dirty="0" smtClean="0">
                <a:solidFill>
                  <a:srgbClr val="FF0000"/>
                </a:solidFill>
              </a:rPr>
              <a:t>在他面前存敬畏的心</a:t>
            </a:r>
            <a:r>
              <a:rPr lang="zh-TW" altLang="en-US" sz="3200" dirty="0" smtClean="0"/>
              <a:t>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0529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創造表明神、人關係的獨特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/>
              <a:t>3. </a:t>
            </a:r>
            <a:r>
              <a:rPr lang="zh-TW" altLang="en-US" sz="3200" dirty="0"/>
              <a:t>人讚美神是</a:t>
            </a:r>
            <a:r>
              <a:rPr lang="zh-TW" altLang="en-US" sz="3200" dirty="0">
                <a:solidFill>
                  <a:srgbClr val="FF0000"/>
                </a:solidFill>
              </a:rPr>
              <a:t>理所當然</a:t>
            </a:r>
            <a:r>
              <a:rPr lang="zh-TW" altLang="en-US" sz="3200" dirty="0"/>
              <a:t>的</a:t>
            </a:r>
            <a:endParaRPr lang="en-US" altLang="zh-TW" sz="3200" dirty="0"/>
          </a:p>
          <a:p>
            <a:r>
              <a:rPr lang="ja-JP" altLang="en-US" sz="3200" dirty="0"/>
              <a:t>詩篇</a:t>
            </a:r>
            <a:r>
              <a:rPr lang="en-US" altLang="ja-JP" sz="3200" dirty="0"/>
              <a:t>8:3-4 </a:t>
            </a:r>
            <a:r>
              <a:rPr lang="zh-TW" altLang="en-US" sz="3200" dirty="0"/>
              <a:t>我觀看你指頭所造的天，並你所陳設的月亮星宿，便說：人算甚麼，你竟顧念他？世人算甚麼，你竟眷顧他？</a:t>
            </a:r>
            <a:endParaRPr lang="en-CA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9796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200" dirty="0"/>
              <a:t>詩篇</a:t>
            </a:r>
            <a:endParaRPr lang="en-US" altLang="zh-TW" sz="3200" dirty="0"/>
          </a:p>
          <a:p>
            <a:r>
              <a:rPr lang="zh-TW" altLang="en-US" sz="4000" dirty="0">
                <a:solidFill>
                  <a:srgbClr val="FF0000"/>
                </a:solidFill>
              </a:rPr>
              <a:t>歌頌讚美</a:t>
            </a:r>
            <a:r>
              <a:rPr lang="zh-TW" altLang="en-US" sz="3200" dirty="0"/>
              <a:t>神的創造大能</a:t>
            </a:r>
            <a:endParaRPr lang="en-US" altLang="zh-TW" sz="3200" dirty="0"/>
          </a:p>
          <a:p>
            <a:r>
              <a:rPr lang="ja-JP" altLang="en-US" sz="3200" dirty="0"/>
              <a:t>詩</a:t>
            </a:r>
            <a:r>
              <a:rPr lang="en-US" altLang="ja-JP" sz="3200" dirty="0"/>
              <a:t>147:7-8</a:t>
            </a:r>
            <a:r>
              <a:rPr lang="zh-TW" altLang="en-US" sz="3200" dirty="0"/>
              <a:t> 你們要以感謝向耶和華歌唱，用琴向我們的神歌頌。他用雲遮天，為地降雨，使草生長在山上。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944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2. </a:t>
            </a:r>
            <a:r>
              <a:rPr lang="zh-TW" altLang="en-US" sz="3200" dirty="0"/>
              <a:t>雅歌</a:t>
            </a:r>
            <a:endParaRPr lang="en-US" altLang="zh-TW" sz="3200" dirty="0"/>
          </a:p>
          <a:p>
            <a:r>
              <a:rPr lang="zh-TW" altLang="en-US" sz="3200" dirty="0"/>
              <a:t>紀念神、人之間</a:t>
            </a:r>
            <a:r>
              <a:rPr lang="zh-TW" altLang="en-US" sz="4000" dirty="0">
                <a:solidFill>
                  <a:srgbClr val="FF0000"/>
                </a:solidFill>
              </a:rPr>
              <a:t>盟約的情</a:t>
            </a:r>
            <a:r>
              <a:rPr lang="zh-TW" altLang="en-US" sz="4000" dirty="0" smtClean="0">
                <a:solidFill>
                  <a:srgbClr val="FF0000"/>
                </a:solidFill>
              </a:rPr>
              <a:t>份</a:t>
            </a:r>
            <a:endParaRPr lang="zh-TW" altLang="en-US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573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C5B7CA-6940-401F-9988-838CAEBC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9800"/>
            <a:ext cx="7886700" cy="1092200"/>
          </a:xfrm>
        </p:spPr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第</a:t>
            </a: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二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課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CFA32A-DF0B-49A7-A499-0E4B5379D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0700"/>
            <a:ext cx="7886700" cy="4386263"/>
          </a:xfrm>
        </p:spPr>
        <p:txBody>
          <a:bodyPr>
            <a:normAutofit/>
          </a:bodyPr>
          <a:lstStyle/>
          <a:p>
            <a:endParaRPr lang="en-CA" altLang="zh-TW" sz="4800" dirty="0"/>
          </a:p>
          <a:p>
            <a:pPr marL="0" indent="0" algn="ctr">
              <a:buNone/>
            </a:pPr>
            <a:r>
              <a:rPr lang="zh-TW" altLang="en-US" sz="4800" dirty="0"/>
              <a:t>  </a:t>
            </a:r>
            <a:r>
              <a:rPr lang="zh-TW" altLang="en-US" sz="5400" dirty="0"/>
              <a:t>欣賞智慧的根</a:t>
            </a:r>
            <a:r>
              <a:rPr lang="zh-TW" altLang="en-US" sz="5400" dirty="0" smtClean="0"/>
              <a:t>基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 </a:t>
            </a:r>
            <a:endParaRPr lang="en-US" altLang="zh-TW" sz="5400" dirty="0"/>
          </a:p>
          <a:p>
            <a:pPr marL="457200" lvl="1" indent="0" algn="ctr">
              <a:buNone/>
            </a:pPr>
            <a:r>
              <a:rPr lang="zh-TW" altLang="en-US" sz="7200" b="1" dirty="0" smtClean="0"/>
              <a:t>創</a:t>
            </a:r>
            <a:r>
              <a:rPr lang="zh-TW" altLang="en-US" sz="7200" b="1" dirty="0"/>
              <a:t>造</a:t>
            </a:r>
            <a:endParaRPr lang="en-CA" sz="7200" b="1" dirty="0"/>
          </a:p>
        </p:txBody>
      </p:sp>
    </p:spTree>
    <p:extLst>
      <p:ext uri="{BB962C8B-B14F-4D97-AF65-F5344CB8AC3E}">
        <p14:creationId xmlns:p14="http://schemas.microsoft.com/office/powerpoint/2010/main" val="17625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2. </a:t>
            </a:r>
            <a:r>
              <a:rPr lang="zh-TW" altLang="en-US" sz="3200" dirty="0"/>
              <a:t>雅歌</a:t>
            </a:r>
            <a:endParaRPr lang="en-US" altLang="zh-TW" sz="3200" dirty="0"/>
          </a:p>
          <a:p>
            <a:r>
              <a:rPr lang="zh-TW" altLang="en-US" sz="3200" dirty="0"/>
              <a:t>要</a:t>
            </a:r>
            <a:r>
              <a:rPr lang="zh-TW" altLang="en-US" sz="4000" dirty="0">
                <a:solidFill>
                  <a:srgbClr val="FF0000"/>
                </a:solidFill>
              </a:rPr>
              <a:t>愛神</a:t>
            </a:r>
            <a:endParaRPr lang="en-US" altLang="zh-TW" sz="4000" dirty="0">
              <a:solidFill>
                <a:srgbClr val="FF0000"/>
              </a:solidFill>
            </a:endParaRPr>
          </a:p>
          <a:p>
            <a:r>
              <a:rPr lang="zh-TW" altLang="en-US" sz="3200" dirty="0"/>
              <a:t>雅歌</a:t>
            </a:r>
            <a:r>
              <a:rPr lang="en-US" altLang="zh-TW" sz="3200" dirty="0"/>
              <a:t>4:12-13 </a:t>
            </a:r>
            <a:r>
              <a:rPr lang="zh-TW" altLang="en-US" sz="3200" dirty="0"/>
              <a:t>我妹子，我新婦，乃是</a:t>
            </a:r>
            <a:r>
              <a:rPr lang="zh-TW" altLang="en-US" sz="3200" dirty="0">
                <a:solidFill>
                  <a:srgbClr val="FF0000"/>
                </a:solidFill>
              </a:rPr>
              <a:t>關鎖</a:t>
            </a:r>
            <a:r>
              <a:rPr lang="zh-TW" altLang="en-US" sz="3200" dirty="0"/>
              <a:t>的園，</a:t>
            </a:r>
            <a:r>
              <a:rPr lang="zh-TW" altLang="en-US" sz="3200" dirty="0">
                <a:solidFill>
                  <a:srgbClr val="FF0000"/>
                </a:solidFill>
              </a:rPr>
              <a:t>禁閉</a:t>
            </a:r>
            <a:r>
              <a:rPr lang="zh-TW" altLang="en-US" sz="3200" dirty="0"/>
              <a:t>的井，</a:t>
            </a:r>
            <a:r>
              <a:rPr lang="zh-TW" altLang="en-US" sz="3200" dirty="0">
                <a:solidFill>
                  <a:srgbClr val="FF0000"/>
                </a:solidFill>
              </a:rPr>
              <a:t>封閉</a:t>
            </a:r>
            <a:r>
              <a:rPr lang="zh-TW" altLang="en-US" sz="3200" dirty="0"/>
              <a:t>的泉源。你園內所種的</a:t>
            </a:r>
            <a:r>
              <a:rPr lang="zh-TW" altLang="en-US" sz="3200" dirty="0">
                <a:solidFill>
                  <a:srgbClr val="FF0000"/>
                </a:solidFill>
              </a:rPr>
              <a:t>結了石榴，有佳美的果子</a:t>
            </a:r>
            <a:r>
              <a:rPr lang="zh-TW" altLang="en-US" sz="3200" dirty="0"/>
              <a:t>，並鳳仙花與哪噠樹。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0014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2. </a:t>
            </a:r>
            <a:r>
              <a:rPr lang="zh-TW" altLang="en-US" sz="3200" dirty="0"/>
              <a:t>雅歌</a:t>
            </a:r>
            <a:endParaRPr lang="en-US" altLang="zh-TW" sz="3200" dirty="0"/>
          </a:p>
          <a:p>
            <a:r>
              <a:rPr lang="zh-TW" altLang="en-US" sz="3200" dirty="0"/>
              <a:t>要</a:t>
            </a:r>
            <a:r>
              <a:rPr lang="zh-TW" altLang="en-US" sz="4000" dirty="0">
                <a:solidFill>
                  <a:srgbClr val="FF0000"/>
                </a:solidFill>
              </a:rPr>
              <a:t>愛神</a:t>
            </a:r>
          </a:p>
          <a:p>
            <a:r>
              <a:rPr lang="zh-TW" altLang="en-US" sz="3200" dirty="0" smtClean="0"/>
              <a:t>雅</a:t>
            </a:r>
            <a:r>
              <a:rPr lang="zh-TW" altLang="en-US" sz="3200" dirty="0"/>
              <a:t>歌</a:t>
            </a:r>
            <a:r>
              <a:rPr lang="en-US" altLang="zh-TW" sz="3200" dirty="0"/>
              <a:t>8:6-7 </a:t>
            </a:r>
            <a:r>
              <a:rPr lang="zh-TW" altLang="en-US" sz="3200" dirty="0"/>
              <a:t>求你將我放在你心上如印記，帶在你臂上如戳記。因為愛情如死之堅強，嫉恨如陰間之殘忍；所發的電光是火焰的電光，是耶和華的烈焰。</a:t>
            </a:r>
            <a:r>
              <a:rPr lang="zh-TW" altLang="en-US" sz="4000" dirty="0">
                <a:solidFill>
                  <a:srgbClr val="FF0000"/>
                </a:solidFill>
              </a:rPr>
              <a:t>愛情</a:t>
            </a:r>
            <a:r>
              <a:rPr lang="zh-TW" altLang="en-US" sz="3200" dirty="0"/>
              <a:t>，眾水不能息滅，大水也不能淹沒。若有人拿家中所有的財寶</a:t>
            </a:r>
            <a:r>
              <a:rPr lang="zh-TW" altLang="en-US" sz="3200" dirty="0">
                <a:solidFill>
                  <a:srgbClr val="FF0000"/>
                </a:solidFill>
              </a:rPr>
              <a:t>要換愛情，就全被藐視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3892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3. </a:t>
            </a:r>
            <a:r>
              <a:rPr lang="zh-TW" altLang="en-US" sz="3200" dirty="0"/>
              <a:t>約伯記</a:t>
            </a:r>
            <a:endParaRPr lang="en-US" altLang="zh-TW" sz="3200" dirty="0"/>
          </a:p>
          <a:p>
            <a:r>
              <a:rPr lang="zh-TW" altLang="en-US" sz="3200" dirty="0"/>
              <a:t>明白</a:t>
            </a:r>
            <a:r>
              <a:rPr lang="zh-TW" altLang="en-US" sz="4000" dirty="0">
                <a:solidFill>
                  <a:srgbClr val="FF0000"/>
                </a:solidFill>
              </a:rPr>
              <a:t>神的主權</a:t>
            </a:r>
          </a:p>
          <a:p>
            <a:r>
              <a:rPr lang="zh-TW" altLang="en-US" sz="3200" dirty="0"/>
              <a:t>當神將</a:t>
            </a:r>
            <a:r>
              <a:rPr lang="zh-TW" altLang="en-US" sz="3200" dirty="0">
                <a:solidFill>
                  <a:srgbClr val="FF0000"/>
                </a:solidFill>
              </a:rPr>
              <a:t>創造奇妙</a:t>
            </a:r>
            <a:r>
              <a:rPr lang="zh-TW" altLang="en-US" sz="3200" dirty="0"/>
              <a:t>指示給</a:t>
            </a:r>
            <a:r>
              <a:rPr lang="zh-TW" altLang="en-US" sz="3200" dirty="0">
                <a:solidFill>
                  <a:srgbClr val="FF0000"/>
                </a:solidFill>
              </a:rPr>
              <a:t>敬畏神的</a:t>
            </a:r>
            <a:r>
              <a:rPr lang="zh-TW" altLang="en-US" sz="3200" dirty="0"/>
              <a:t>約伯</a:t>
            </a:r>
            <a:r>
              <a:rPr lang="zh-TW" altLang="en-US" sz="3200" dirty="0" smtClean="0"/>
              <a:t>看時，</a:t>
            </a:r>
            <a:r>
              <a:rPr lang="zh-TW" altLang="en-US" sz="3200" dirty="0"/>
              <a:t>他的心靈就得著</a:t>
            </a:r>
            <a:r>
              <a:rPr lang="zh-TW" altLang="en-US" sz="3200" dirty="0">
                <a:solidFill>
                  <a:srgbClr val="FF0000"/>
                </a:solidFill>
              </a:rPr>
              <a:t>開啓</a:t>
            </a:r>
            <a:r>
              <a:rPr lang="zh-TW" altLang="en-US" sz="3200" dirty="0"/>
              <a:t>，</a:t>
            </a:r>
            <a:r>
              <a:rPr lang="zh-TW" altLang="en-US" sz="3200" dirty="0">
                <a:solidFill>
                  <a:srgbClr val="FF0000"/>
                </a:solidFill>
              </a:rPr>
              <a:t>尋求</a:t>
            </a:r>
            <a:r>
              <a:rPr lang="zh-TW" altLang="en-US" sz="3200" dirty="0"/>
              <a:t>更多地親近神、了解神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 smtClean="0"/>
              <a:t>约</a:t>
            </a:r>
            <a:r>
              <a:rPr lang="zh-TW" altLang="en-US" sz="3200" dirty="0"/>
              <a:t>伯發現，自己</a:t>
            </a:r>
            <a:r>
              <a:rPr lang="zh-TW" altLang="en-US" sz="3200" dirty="0">
                <a:solidFill>
                  <a:srgbClr val="FF0000"/>
                </a:solidFill>
              </a:rPr>
              <a:t>從前</a:t>
            </a:r>
            <a:r>
              <a:rPr lang="zh-TW" altLang="en-US" sz="3200" dirty="0"/>
              <a:t>只是風聞有神，</a:t>
            </a:r>
            <a:r>
              <a:rPr lang="zh-TW" altLang="en-US" sz="3200" dirty="0">
                <a:solidFill>
                  <a:srgbClr val="FF0000"/>
                </a:solidFill>
              </a:rPr>
              <a:t>現在</a:t>
            </a:r>
            <a:r>
              <a:rPr lang="zh-TW" altLang="en-US" sz="3200" dirty="0"/>
              <a:t>經過許多的苦難和考察，才是親眼的看見</a:t>
            </a:r>
            <a:endParaRPr lang="en-US" altLang="zh-TW" sz="3200" dirty="0"/>
          </a:p>
          <a:p>
            <a:r>
              <a:rPr lang="zh-TW" altLang="en-US" sz="3200" dirty="0"/>
              <a:t>伯</a:t>
            </a:r>
            <a:r>
              <a:rPr lang="en-US" altLang="zh-TW" sz="3200" dirty="0"/>
              <a:t>42:5</a:t>
            </a:r>
            <a:r>
              <a:rPr lang="zh-TW" altLang="en-US" sz="3200" dirty="0"/>
              <a:t> 我從前風聞有你，現在親眼看見你。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8929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4. </a:t>
            </a:r>
            <a:r>
              <a:rPr lang="zh-TW" altLang="en-US" sz="3200" dirty="0"/>
              <a:t>傳道書</a:t>
            </a:r>
          </a:p>
          <a:p>
            <a:r>
              <a:rPr lang="zh-TW" altLang="en-US" sz="3200" dirty="0">
                <a:solidFill>
                  <a:srgbClr val="FF0000"/>
                </a:solidFill>
              </a:rPr>
              <a:t>看透</a:t>
            </a:r>
            <a:r>
              <a:rPr lang="zh-TW" altLang="en-US" sz="3200" dirty="0"/>
              <a:t>世事短暫，為永生作</a:t>
            </a:r>
            <a:r>
              <a:rPr lang="zh-TW" altLang="en-US" sz="3200" dirty="0">
                <a:solidFill>
                  <a:srgbClr val="FF0000"/>
                </a:solidFill>
              </a:rPr>
              <a:t>準備</a:t>
            </a:r>
            <a:endParaRPr lang="en-US" altLang="zh-TW" sz="3200" dirty="0">
              <a:solidFill>
                <a:srgbClr val="FF0000"/>
              </a:solidFill>
            </a:endParaRPr>
          </a:p>
          <a:p>
            <a:r>
              <a:rPr lang="zh-TW" altLang="en-US" sz="3200" dirty="0"/>
              <a:t>傳道者的心境比較悲觀，默念大自然的變化，讓他</a:t>
            </a:r>
            <a:r>
              <a:rPr lang="zh-TW" altLang="en-US" sz="3200" dirty="0">
                <a:solidFill>
                  <a:srgbClr val="FF0000"/>
                </a:solidFill>
              </a:rPr>
              <a:t>感慨</a:t>
            </a:r>
            <a:r>
              <a:rPr lang="zh-TW" altLang="en-US" sz="3200" dirty="0"/>
              <a:t>世事不斷循環，地上的事只有勞碌和虛空。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369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4. </a:t>
            </a:r>
            <a:r>
              <a:rPr lang="zh-TW" altLang="en-US" sz="3200" dirty="0"/>
              <a:t>傳道書</a:t>
            </a:r>
          </a:p>
          <a:p>
            <a:r>
              <a:rPr lang="zh-TW" altLang="en-US" sz="3200" dirty="0"/>
              <a:t>傳道者提醒我們，有一位比世上一切掌權的，更崇高的神。這位神，衪是鑑察一切受造之物的</a:t>
            </a:r>
            <a:endParaRPr lang="en-US" altLang="zh-TW" sz="3200" dirty="0"/>
          </a:p>
          <a:p>
            <a:r>
              <a:rPr lang="zh-TW" altLang="en-US" sz="3200" dirty="0"/>
              <a:t>傳</a:t>
            </a:r>
            <a:r>
              <a:rPr lang="en-US" altLang="zh-TW" sz="3200" dirty="0"/>
              <a:t>1:4-7 </a:t>
            </a:r>
            <a:r>
              <a:rPr lang="zh-TW" altLang="en-US" sz="3200" dirty="0"/>
              <a:t>一代過去，一代又來，地卻永遠長存。日頭出來，日頭落下，急歸所出之地。風往南颳，又向北轉，不住地旋轉，而且返回轉行原道。江河都往海裡流，海卻不滿；江河從何處流，仍歸還何處。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887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4. </a:t>
            </a:r>
            <a:r>
              <a:rPr lang="zh-TW" altLang="en-US" sz="3200" dirty="0"/>
              <a:t>傳道書</a:t>
            </a:r>
          </a:p>
          <a:p>
            <a:r>
              <a:rPr lang="zh-TW" altLang="en-US" sz="3200" dirty="0"/>
              <a:t>傳</a:t>
            </a:r>
            <a:r>
              <a:rPr lang="en-US" altLang="zh-TW" sz="3200" dirty="0" smtClean="0"/>
              <a:t>5:1 </a:t>
            </a:r>
            <a:r>
              <a:rPr lang="zh-TW" altLang="en-US" sz="3200" dirty="0" smtClean="0"/>
              <a:t>你 </a:t>
            </a:r>
            <a:r>
              <a:rPr lang="zh-TW" altLang="en-US" sz="3200" dirty="0"/>
              <a:t>到 神 的 殿 要 謹 慎 腳 步 ； 因 為 近 前 聽 ， 勝 過 愚 昧 人 獻 祭 （ 或 譯 ： 勝 過 獻 愚 昧 人 的 祭 ） ， 他 們 本 不 知 道 所 做 的 是 惡 </a:t>
            </a:r>
            <a:r>
              <a:rPr lang="zh-TW" altLang="en-US" sz="3200" dirty="0" smtClean="0"/>
              <a:t>。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74721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4. </a:t>
            </a:r>
            <a:r>
              <a:rPr lang="zh-TW" altLang="en-US" sz="3200" dirty="0"/>
              <a:t>傳道書</a:t>
            </a:r>
          </a:p>
          <a:p>
            <a:r>
              <a:rPr lang="zh-TW" altLang="en-US" sz="3200" dirty="0"/>
              <a:t>傳道者看透了人生，承認有一位創造的神，他要我們</a:t>
            </a:r>
            <a:r>
              <a:rPr lang="zh-TW" altLang="en-US" sz="3200" dirty="0">
                <a:solidFill>
                  <a:srgbClr val="FF0000"/>
                </a:solidFill>
              </a:rPr>
              <a:t>轉向</a:t>
            </a:r>
            <a:r>
              <a:rPr lang="zh-TW" altLang="en-US" sz="3200" dirty="0"/>
              <a:t>這一位更崇高的目標</a:t>
            </a:r>
            <a:endParaRPr lang="en-US" altLang="zh-TW" sz="3200" dirty="0"/>
          </a:p>
          <a:p>
            <a:r>
              <a:rPr lang="zh-TW" altLang="en-US" sz="3200" dirty="0"/>
              <a:t>傳</a:t>
            </a:r>
            <a:r>
              <a:rPr lang="en-US" altLang="zh-TW" sz="3200" dirty="0"/>
              <a:t>12:7</a:t>
            </a:r>
            <a:r>
              <a:rPr lang="zh-TW" altLang="en-US" sz="3200" dirty="0"/>
              <a:t> 塵土仍</a:t>
            </a:r>
            <a:r>
              <a:rPr lang="zh-TW" altLang="en-US" sz="3200" dirty="0">
                <a:solidFill>
                  <a:srgbClr val="FF0000"/>
                </a:solidFill>
              </a:rPr>
              <a:t>歸於</a:t>
            </a:r>
            <a:r>
              <a:rPr lang="zh-TW" altLang="en-US" sz="3200" dirty="0"/>
              <a:t>地，靈仍歸於賜靈的神。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78185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4. </a:t>
            </a:r>
            <a:r>
              <a:rPr lang="zh-TW" altLang="en-US" sz="3200" dirty="0"/>
              <a:t>傳道書</a:t>
            </a:r>
          </a:p>
          <a:p>
            <a:r>
              <a:rPr lang="zh-TW" altLang="en-US" sz="3200" dirty="0" smtClean="0"/>
              <a:t>傳</a:t>
            </a:r>
            <a:r>
              <a:rPr lang="en-US" altLang="zh-TW" sz="3200" dirty="0" smtClean="0"/>
              <a:t>12:1</a:t>
            </a:r>
            <a:r>
              <a:rPr lang="zh-TW" altLang="en-US" sz="3200" dirty="0"/>
              <a:t> 你 趁 著 年 幼 、 衰 敗 的 日 子 尚 未 來 到 ， 就 是 你 所 說 ， 我 毫 無 喜 樂 的 那 些 年 日 未 曾 臨 近 之 先 ， 當 </a:t>
            </a:r>
            <a:r>
              <a:rPr lang="zh-TW" altLang="en-US" sz="3200" dirty="0">
                <a:solidFill>
                  <a:srgbClr val="FF0000"/>
                </a:solidFill>
              </a:rPr>
              <a:t>記 念 </a:t>
            </a:r>
            <a:r>
              <a:rPr lang="zh-TW" altLang="en-US" sz="3200" dirty="0"/>
              <a:t>造 你 的 主 </a:t>
            </a:r>
            <a:r>
              <a:rPr lang="zh-TW" altLang="en-US" sz="3200" dirty="0" smtClean="0"/>
              <a:t>。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539290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5. </a:t>
            </a:r>
            <a:r>
              <a:rPr lang="ja-JP" altLang="en-US" sz="3200" dirty="0"/>
              <a:t>箴言</a:t>
            </a:r>
            <a:endParaRPr lang="zh-TW" altLang="en-US" sz="3200" dirty="0"/>
          </a:p>
          <a:p>
            <a:r>
              <a:rPr lang="zh-TW" altLang="en-US" sz="3200" dirty="0">
                <a:solidFill>
                  <a:srgbClr val="FF0000"/>
                </a:solidFill>
              </a:rPr>
              <a:t>建立</a:t>
            </a:r>
            <a:r>
              <a:rPr lang="zh-TW" altLang="en-US" sz="3200" dirty="0"/>
              <a:t>合神心意的生活習慣</a:t>
            </a:r>
          </a:p>
          <a:p>
            <a:r>
              <a:rPr lang="zh-TW" altLang="en-US" sz="3200" dirty="0"/>
              <a:t>務實的箴言書，一直把受造之物當作神的</a:t>
            </a:r>
            <a:r>
              <a:rPr lang="zh-TW" altLang="en-US" sz="3200" dirty="0">
                <a:solidFill>
                  <a:srgbClr val="FF0000"/>
                </a:solidFill>
              </a:rPr>
              <a:t>恩典</a:t>
            </a:r>
            <a:r>
              <a:rPr lang="zh-TW" altLang="en-US" sz="3200" dirty="0"/>
              <a:t>，賜給人享用的</a:t>
            </a:r>
            <a:r>
              <a:rPr lang="en-US" altLang="zh-TW" sz="3200" dirty="0"/>
              <a:t>; </a:t>
            </a:r>
            <a:r>
              <a:rPr lang="zh-TW" altLang="en-US" sz="3200" dirty="0"/>
              <a:t>所以鼓勵人要知足，為所得的土產尊榮神，見證創造主的憐憫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74958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5. </a:t>
            </a:r>
            <a:r>
              <a:rPr lang="ja-JP" altLang="en-US" sz="3200" dirty="0"/>
              <a:t>箴言</a:t>
            </a:r>
            <a:endParaRPr lang="zh-TW" altLang="en-US" sz="3200" dirty="0"/>
          </a:p>
          <a:p>
            <a:r>
              <a:rPr lang="zh-TW" altLang="en-US" sz="3200" dirty="0"/>
              <a:t>箴</a:t>
            </a:r>
            <a:r>
              <a:rPr lang="en-US" altLang="zh-TW" sz="3200" dirty="0"/>
              <a:t>3:9-10 </a:t>
            </a:r>
            <a:r>
              <a:rPr lang="zh-TW" altLang="en-US" sz="3200" dirty="0"/>
              <a:t>你要以財物和一切初熟的土產尊榮耶和華。這樣，你的倉房必充滿有餘；你的酒醡有新酒盈溢。</a:t>
            </a:r>
            <a:endParaRPr lang="en-US" altLang="zh-TW" sz="3200" dirty="0"/>
          </a:p>
          <a:p>
            <a:r>
              <a:rPr lang="zh-TW" altLang="en-US" sz="3200" dirty="0"/>
              <a:t>更重要的，是應當觀察萬物，從大自然學習生活的智慧，建立一種作息定時，勤勞務實的生活習慣</a:t>
            </a: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26441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AF5FB-B41C-4E29-A74D-C173DFCF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本課目的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E0BB8A-BCA0-46A7-B31D-2AC75B283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從詩人的描述中</a:t>
            </a:r>
            <a:r>
              <a:rPr lang="zh-TW" altLang="en-US" sz="6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學習</a:t>
            </a:r>
            <a:endParaRPr lang="en-US" altLang="zh-TW" sz="60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CA" sz="1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如何</a:t>
            </a:r>
            <a:r>
              <a:rPr lang="zh-TW" altLang="en-US" sz="6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欣賞</a:t>
            </a:r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神的創</a:t>
            </a:r>
            <a:r>
              <a:rPr lang="zh-TW" altLang="en-US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造</a:t>
            </a:r>
            <a:endParaRPr lang="en-US" altLang="zh-TW" sz="4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CA" sz="2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作出</a:t>
            </a:r>
            <a:r>
              <a:rPr lang="ja-JP" altLang="en-US" sz="6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回應</a:t>
            </a:r>
          </a:p>
          <a:p>
            <a:pPr marL="457200" lvl="1" indent="0">
              <a:buNone/>
            </a:pPr>
            <a:endParaRPr lang="en-CA" sz="36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6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在生活中回應創造深恩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5. </a:t>
            </a:r>
            <a:r>
              <a:rPr lang="ja-JP" altLang="en-US" sz="3200" dirty="0"/>
              <a:t>箴言</a:t>
            </a:r>
            <a:endParaRPr lang="zh-TW" altLang="en-US" sz="3200" dirty="0"/>
          </a:p>
          <a:p>
            <a:r>
              <a:rPr lang="zh-TW" altLang="en-US" sz="3200" dirty="0"/>
              <a:t>古代的農業社會，人需要順應自然的規律而活，撤種、等候、收割都有時序。當我們觀察受造之物，神如何眷顧他們，就提醒我們祂對我們的愛，是何等的長闊高深。神的智慧，真是令人讚嘆。</a:t>
            </a:r>
          </a:p>
          <a:p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806658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104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1-35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1.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詩人一開始就稱許神是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"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至大”的神。接著，他從不同的事物和角度來形容神的偉大。試從以下三個大段：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1-9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節、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10-18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節、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19-30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節中列出神的作為。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2.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在受造之物中，神對人類有什麼特別的對待呢？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983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104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1-35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3.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詩人呼籲世人如何回應神的愛？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104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31-35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願耶和華的榮耀存到永遠！願耶和華喜悅自己所造的！他看地，地便震動；他摸山，山就冒煙。我要一生向耶和華唱詩！我還活的時候，要向我神歌頌！願他以我的默念為甘甜！我要因耶和華歡喜！願罪人從世上消滅！願惡人歸於無有！我的心哪，要稱頌耶和華！你們要讚美耶和華！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4896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104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1-35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4.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現代科技急速的發展，會否影響我們對神創造能力的認知？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5.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整首詩篇以“你們要讚美耶和華”即“哈利路亞”作结。分享一下今日我們如何看到神的創造？我們應該如何回應？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0805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古代的人就是從</a:t>
            </a:r>
            <a:r>
              <a:rPr lang="zh-TW" altLang="en-US" sz="4000" dirty="0">
                <a:solidFill>
                  <a:srgbClr val="FF0000"/>
                </a:solidFill>
              </a:rPr>
              <a:t>觀察大自然</a:t>
            </a:r>
            <a:r>
              <a:rPr lang="zh-TW" altLang="en-US" sz="4000" dirty="0"/>
              <a:t>之中，</a:t>
            </a:r>
            <a:r>
              <a:rPr lang="zh-TW" altLang="en-US" sz="4000" dirty="0">
                <a:solidFill>
                  <a:srgbClr val="FF0000"/>
                </a:solidFill>
              </a:rPr>
              <a:t>明白</a:t>
            </a:r>
            <a:r>
              <a:rPr lang="zh-TW" altLang="en-US" sz="4000" dirty="0"/>
              <a:t>宇宙萬物背後，的確有一位智慧高超的</a:t>
            </a:r>
            <a:r>
              <a:rPr lang="zh-TW" altLang="en-US" sz="4000" dirty="0">
                <a:solidFill>
                  <a:srgbClr val="FF0000"/>
                </a:solidFill>
              </a:rPr>
              <a:t>創造主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9329764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詩</a:t>
            </a:r>
            <a:r>
              <a:rPr lang="zh-TW" altLang="en-US" sz="4000" dirty="0"/>
              <a:t>歌智慧書內不但記錄了詩人對受造之物的</a:t>
            </a:r>
            <a:r>
              <a:rPr lang="zh-TW" altLang="en-US" sz="4000" dirty="0">
                <a:solidFill>
                  <a:srgbClr val="FF0000"/>
                </a:solidFill>
              </a:rPr>
              <a:t>觀察</a:t>
            </a:r>
            <a:r>
              <a:rPr lang="zh-TW" altLang="en-US" sz="4000" dirty="0"/>
              <a:t>，更加充滿了人類對宇宙創造者的</a:t>
            </a:r>
            <a:r>
              <a:rPr lang="zh-TW" altLang="en-US" sz="4000" dirty="0">
                <a:solidFill>
                  <a:srgbClr val="FF0000"/>
                </a:solidFill>
              </a:rPr>
              <a:t>讚美</a:t>
            </a:r>
            <a:r>
              <a:rPr lang="zh-TW" altLang="en-US" sz="4000" dirty="0"/>
              <a:t>和</a:t>
            </a:r>
            <a:r>
              <a:rPr lang="zh-TW" altLang="en-US" sz="4000" dirty="0">
                <a:solidFill>
                  <a:srgbClr val="FF0000"/>
                </a:solidFill>
              </a:rPr>
              <a:t>渴慕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22063155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傳</a:t>
            </a:r>
            <a:r>
              <a:rPr lang="zh-TW" altLang="en-US" sz="4000" dirty="0"/>
              <a:t>道書第三章裏面提到，耶和華神把</a:t>
            </a:r>
            <a:r>
              <a:rPr lang="zh-TW" altLang="en-US" sz="4000" dirty="0">
                <a:solidFill>
                  <a:srgbClr val="FF0000"/>
                </a:solidFill>
              </a:rPr>
              <a:t>永生</a:t>
            </a:r>
            <a:r>
              <a:rPr lang="zh-TW" altLang="en-US" sz="4000" dirty="0"/>
              <a:t>放在人的心裏，使人有能力可以</a:t>
            </a:r>
            <a:r>
              <a:rPr lang="zh-TW" altLang="en-US" sz="4000" dirty="0">
                <a:solidFill>
                  <a:srgbClr val="FF0000"/>
                </a:solidFill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</a:rPr>
              <a:t>神溝通</a:t>
            </a:r>
            <a:endParaRPr lang="en-US" altLang="zh-TW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856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雖</a:t>
            </a:r>
            <a:r>
              <a:rPr lang="zh-TW" altLang="en-US" sz="4000" dirty="0"/>
              <a:t>然傳道者他的人生有一種悲觀的</a:t>
            </a:r>
            <a:r>
              <a:rPr lang="zh-TW" altLang="en-US" sz="4000" dirty="0">
                <a:solidFill>
                  <a:srgbClr val="FF0000"/>
                </a:solidFill>
              </a:rPr>
              <a:t>感嘆</a:t>
            </a:r>
            <a:r>
              <a:rPr lang="zh-TW" altLang="en-US" sz="4000" dirty="0"/>
              <a:t>，但是實質上，他是看透了人生，</a:t>
            </a:r>
            <a:r>
              <a:rPr lang="zh-TW" altLang="en-US" sz="4000" dirty="0">
                <a:solidFill>
                  <a:srgbClr val="FF0000"/>
                </a:solidFill>
              </a:rPr>
              <a:t>承認</a:t>
            </a:r>
            <a:r>
              <a:rPr lang="zh-TW" altLang="en-US" sz="4000" dirty="0"/>
              <a:t>有一位創造的神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3818575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箴</a:t>
            </a:r>
            <a:r>
              <a:rPr lang="zh-TW" altLang="en-US" sz="4000" dirty="0"/>
              <a:t>言把受造之物當作</a:t>
            </a:r>
            <a:r>
              <a:rPr lang="zh-TW" altLang="en-US" sz="4000" dirty="0">
                <a:solidFill>
                  <a:srgbClr val="FF0000"/>
                </a:solidFill>
              </a:rPr>
              <a:t>神的恩典</a:t>
            </a:r>
            <a:r>
              <a:rPr lang="zh-TW" altLang="en-US" sz="4000" dirty="0"/>
              <a:t>，是神賜給人享用</a:t>
            </a:r>
            <a:r>
              <a:rPr lang="en-US" altLang="zh-TW" sz="4000" dirty="0"/>
              <a:t>;</a:t>
            </a:r>
            <a:r>
              <a:rPr lang="zh-TW" altLang="en-US" sz="4000" dirty="0"/>
              <a:t>所以鼓勵人要</a:t>
            </a:r>
            <a:r>
              <a:rPr lang="zh-TW" altLang="en-US" sz="4000" dirty="0">
                <a:solidFill>
                  <a:srgbClr val="FF0000"/>
                </a:solidFill>
              </a:rPr>
              <a:t>知足。</a:t>
            </a:r>
            <a:endParaRPr lang="en-CA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901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EBC7E5-6FBC-4C6F-8DB6-5B873E4D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總結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97946B-A121-4A1C-828A-0F987D63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觀察受造之物以認識創造主</a:t>
            </a:r>
            <a:endParaRPr lang="en-CA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374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94162A-F09C-4A1C-9A0E-BCDC7D84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認識詩歌智慧書</a:t>
            </a:r>
            <a:r>
              <a:rPr lang="zh-TW" altLang="en-US" sz="4800" dirty="0"/>
              <a:t>的</a:t>
            </a:r>
            <a:r>
              <a:rPr lang="ja-JP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重要性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DE3687-94A5-40C2-82DA-A3721BC23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更深認識神</a:t>
            </a:r>
            <a:endParaRPr lang="en-CA" altLang="ja-JP" sz="4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ja-JP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信仰生活化</a:t>
            </a:r>
            <a:endParaRPr lang="en-CA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07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從造物中</a:t>
            </a:r>
            <a:r>
              <a:rPr lang="zh-TW" altLang="en-US" dirty="0">
                <a:solidFill>
                  <a:srgbClr val="FF0000"/>
                </a:solidFill>
              </a:rPr>
              <a:t>認識</a:t>
            </a:r>
            <a:r>
              <a:rPr lang="zh-TW" altLang="en-US" dirty="0"/>
              <a:t>創造主宰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sz="3200" dirty="0"/>
              <a:t>大自然啟迪人</a:t>
            </a:r>
            <a:r>
              <a:rPr lang="zh-TW" altLang="en-US" sz="4400" dirty="0">
                <a:solidFill>
                  <a:srgbClr val="FF0000"/>
                </a:solidFill>
              </a:rPr>
              <a:t>尋求</a:t>
            </a:r>
            <a:r>
              <a:rPr lang="zh-TW" altLang="en-US" sz="3200" dirty="0"/>
              <a:t>創造主</a:t>
            </a:r>
            <a:r>
              <a:rPr lang="zh-TW" altLang="en-US" sz="4400" dirty="0">
                <a:solidFill>
                  <a:srgbClr val="FF0000"/>
                </a:solidFill>
              </a:rPr>
              <a:t>的心</a:t>
            </a:r>
            <a:endParaRPr lang="en-CA" altLang="zh-TW" sz="4400" dirty="0">
              <a:solidFill>
                <a:srgbClr val="FF0000"/>
              </a:solidFill>
            </a:endParaRPr>
          </a:p>
          <a:p>
            <a:r>
              <a:rPr lang="zh-TW" altLang="en-US" sz="3200" dirty="0"/>
              <a:t>明</a:t>
            </a:r>
            <a:r>
              <a:rPr lang="zh-TW" altLang="en-US" sz="3200" dirty="0" smtClean="0"/>
              <a:t>白在</a:t>
            </a:r>
            <a:r>
              <a:rPr lang="zh-TW" altLang="en-US" sz="3200" dirty="0"/>
              <a:t>人之外，必定存在有更高的，是人所不能比的</a:t>
            </a:r>
            <a:endParaRPr lang="en-US" altLang="zh-TW" sz="3200" dirty="0"/>
          </a:p>
          <a:p>
            <a:r>
              <a:rPr lang="zh-TW" altLang="en-US" sz="3200" dirty="0"/>
              <a:t>伯</a:t>
            </a:r>
            <a:r>
              <a:rPr lang="en-US" altLang="zh-TW" sz="3200" dirty="0"/>
              <a:t>41:10b-11 </a:t>
            </a:r>
            <a:r>
              <a:rPr lang="zh-TW" altLang="en-US" sz="3200" dirty="0"/>
              <a:t>這樣，誰能在我面前站立得住 呢？誰先給我甚麼，使我償還呢？天下萬物都是我的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/>
              <a:t>心靈裏面產生一種</a:t>
            </a:r>
            <a:r>
              <a:rPr lang="zh-TW" altLang="en-US" sz="4400" dirty="0">
                <a:solidFill>
                  <a:srgbClr val="FF0000"/>
                </a:solidFill>
              </a:rPr>
              <a:t>渴</a:t>
            </a:r>
            <a:r>
              <a:rPr lang="zh-TW" altLang="en-US" sz="4400" dirty="0" smtClean="0">
                <a:solidFill>
                  <a:srgbClr val="FF0000"/>
                </a:solidFill>
              </a:rPr>
              <a:t>求 </a:t>
            </a:r>
            <a:r>
              <a:rPr lang="en-US" altLang="zh-TW" sz="4400" dirty="0" smtClean="0">
                <a:solidFill>
                  <a:srgbClr val="FF0000"/>
                </a:solidFill>
              </a:rPr>
              <a:t>- </a:t>
            </a:r>
            <a:r>
              <a:rPr lang="en-US" altLang="zh-TW" sz="3200" dirty="0" smtClean="0"/>
              <a:t>”</a:t>
            </a:r>
            <a:r>
              <a:rPr lang="zh-TW" altLang="en-US" sz="3600" dirty="0" smtClean="0"/>
              <a:t>被</a:t>
            </a:r>
            <a:r>
              <a:rPr lang="zh-TW" altLang="en-US" sz="3600" dirty="0"/>
              <a:t>神觸</a:t>
            </a:r>
            <a:r>
              <a:rPr lang="zh-TW" altLang="en-US" sz="3600" dirty="0" smtClean="0"/>
              <a:t>摸</a:t>
            </a:r>
            <a:r>
              <a:rPr lang="en-US" altLang="zh-TW" sz="3200" dirty="0" smtClean="0"/>
              <a:t>”</a:t>
            </a:r>
            <a:endParaRPr lang="zh-TW" altLang="en-US" sz="3200" dirty="0"/>
          </a:p>
          <a:p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7525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從造物中</a:t>
            </a:r>
            <a:r>
              <a:rPr lang="zh-TW" altLang="en-US" dirty="0">
                <a:solidFill>
                  <a:srgbClr val="FF0000"/>
                </a:solidFill>
              </a:rPr>
              <a:t>認識</a:t>
            </a:r>
            <a:r>
              <a:rPr lang="zh-TW" altLang="en-US" dirty="0"/>
              <a:t>創造主宰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sz="3200" dirty="0"/>
              <a:t>大自然啟迪人</a:t>
            </a:r>
            <a:r>
              <a:rPr lang="zh-TW" altLang="en-US" sz="4400" dirty="0">
                <a:solidFill>
                  <a:srgbClr val="FF0000"/>
                </a:solidFill>
              </a:rPr>
              <a:t>尋求</a:t>
            </a:r>
            <a:r>
              <a:rPr lang="zh-TW" altLang="en-US" sz="3200" dirty="0"/>
              <a:t>創造主</a:t>
            </a:r>
            <a:r>
              <a:rPr lang="zh-TW" altLang="en-US" sz="4400" dirty="0">
                <a:solidFill>
                  <a:srgbClr val="FF0000"/>
                </a:solidFill>
              </a:rPr>
              <a:t>的心</a:t>
            </a:r>
            <a:endParaRPr lang="en-CA" altLang="zh-TW" sz="4400" dirty="0">
              <a:solidFill>
                <a:srgbClr val="FF0000"/>
              </a:solidFill>
            </a:endParaRPr>
          </a:p>
          <a:p>
            <a:r>
              <a:rPr lang="zh-TW" altLang="en-US" sz="3200" dirty="0" smtClean="0"/>
              <a:t>既</a:t>
            </a:r>
            <a:r>
              <a:rPr lang="zh-TW" altLang="en-US" sz="3200" dirty="0"/>
              <a:t>然神是照衪的形象造人，我們人的知識、理性</a:t>
            </a:r>
            <a:r>
              <a:rPr lang="zh-TW" altLang="en-US" sz="3200" dirty="0"/>
              <a:t>，應該有</a:t>
            </a:r>
            <a:r>
              <a:rPr lang="zh-TW" altLang="en-US" sz="3200" dirty="0" smtClean="0"/>
              <a:t>神啟</a:t>
            </a:r>
            <a:r>
              <a:rPr lang="zh-TW" altLang="en-US" sz="3200" dirty="0"/>
              <a:t>示的内容</a:t>
            </a:r>
            <a:endParaRPr lang="en-US" altLang="zh-TW" sz="3200" dirty="0"/>
          </a:p>
          <a:p>
            <a:r>
              <a:rPr lang="zh-TW" altLang="en-US" sz="3200" dirty="0"/>
              <a:t>傳</a:t>
            </a:r>
            <a:r>
              <a:rPr lang="en-US" altLang="zh-TW" sz="3200" dirty="0"/>
              <a:t>3:11 </a:t>
            </a:r>
            <a:r>
              <a:rPr lang="zh-TW" altLang="en-US" sz="3200" dirty="0"/>
              <a:t>神造萬物，各按其時成為美好，又將永生安置在世人心裡。然而神從始至終 的作為，人不能參透 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9389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從造物中認識創造主宰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sz="3200" dirty="0"/>
              <a:t>大自然啟迪人尋求創造主的心</a:t>
            </a:r>
            <a:endParaRPr lang="en-CA" altLang="zh-TW" sz="1800" dirty="0"/>
          </a:p>
          <a:p>
            <a:r>
              <a:rPr lang="zh-TW" altLang="en-US" sz="3200" dirty="0"/>
              <a:t>羅</a:t>
            </a:r>
            <a:r>
              <a:rPr lang="en-US" altLang="zh-TW" sz="3200" dirty="0" smtClean="0"/>
              <a:t>1:20-21 </a:t>
            </a:r>
            <a:r>
              <a:rPr lang="zh-TW" altLang="en-US" sz="3200" dirty="0"/>
              <a:t>自從造天地以來，神的永能和神性 是明明可知的，雖是眼不能見，但藉著所 造之物就可以曉得，叫人無可推諉</a:t>
            </a:r>
            <a:r>
              <a:rPr lang="zh-TW" altLang="en-US" sz="3200" dirty="0"/>
              <a:t>。因 </a:t>
            </a:r>
            <a:r>
              <a:rPr lang="zh-TW" altLang="en-US" sz="3200" dirty="0" smtClean="0"/>
              <a:t>為，他們雖然知道神，卻不當作神榮耀他，也不感謝他。他們的思念變為虛妄，無知的心就昏暗了。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7897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從造物中認識創造主宰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2. </a:t>
            </a:r>
            <a:r>
              <a:rPr lang="zh-TW" altLang="en-US" sz="3200" dirty="0"/>
              <a:t>現代科技</a:t>
            </a:r>
            <a:r>
              <a:rPr lang="zh-TW" altLang="en-US" sz="4000" dirty="0">
                <a:solidFill>
                  <a:srgbClr val="FF0000"/>
                </a:solidFill>
              </a:rPr>
              <a:t>不能否定</a:t>
            </a:r>
            <a:r>
              <a:rPr lang="zh-TW" altLang="en-US" sz="3200" dirty="0"/>
              <a:t>創造主的存在</a:t>
            </a:r>
            <a:endParaRPr lang="en-CA" altLang="zh-TW" sz="3200" dirty="0"/>
          </a:p>
          <a:p>
            <a:r>
              <a:rPr lang="zh-TW" altLang="en-US" sz="3200" dirty="0"/>
              <a:t>人</a:t>
            </a:r>
            <a:r>
              <a:rPr lang="zh-TW" altLang="en-US" sz="3200" dirty="0">
                <a:solidFill>
                  <a:srgbClr val="FF0000"/>
                </a:solidFill>
              </a:rPr>
              <a:t>無法完全了解</a:t>
            </a:r>
            <a:r>
              <a:rPr lang="zh-TW" altLang="en-US" sz="3200" dirty="0"/>
              <a:t>大自然生物之間的關係</a:t>
            </a:r>
            <a:endParaRPr lang="en-CA" altLang="zh-TW" sz="3200" dirty="0"/>
          </a:p>
          <a:p>
            <a:r>
              <a:rPr lang="zh-TW" altLang="en-US" sz="3200" dirty="0"/>
              <a:t>人無法否認，整個宇宙大自然的設計，背後的確有一位智慧高超的創造者</a:t>
            </a:r>
            <a:endParaRPr lang="en-US" altLang="zh-TW" sz="3200" dirty="0"/>
          </a:p>
          <a:p>
            <a:r>
              <a:rPr lang="zh-TW" altLang="en-US" sz="3200" dirty="0"/>
              <a:t>伯</a:t>
            </a:r>
            <a:r>
              <a:rPr lang="en-US" altLang="zh-TW" sz="3200" dirty="0"/>
              <a:t>38</a:t>
            </a:r>
            <a:r>
              <a:rPr lang="zh-TW" altLang="en-US" sz="3200" dirty="0"/>
              <a:t>：</a:t>
            </a:r>
            <a:r>
              <a:rPr lang="en-US" altLang="zh-TW" sz="3200" dirty="0"/>
              <a:t>24-25</a:t>
            </a:r>
            <a:r>
              <a:rPr lang="zh-TW" altLang="en-US" sz="3200" dirty="0"/>
              <a:t> 光亮從何路分開？東風從何路分散遍地？誰為雨水分道？誰為雷電開 路？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32956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從造物中認識創造主宰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2. </a:t>
            </a:r>
            <a:r>
              <a:rPr lang="zh-TW" altLang="en-US" sz="3200" dirty="0"/>
              <a:t>現代科技不能否定創造主的存在</a:t>
            </a:r>
            <a:endParaRPr lang="en-CA" altLang="zh-TW" sz="3200" dirty="0"/>
          </a:p>
          <a:p>
            <a:r>
              <a:rPr lang="zh-TW" altLang="en-US" sz="3200" dirty="0"/>
              <a:t>詩</a:t>
            </a:r>
            <a:r>
              <a:rPr lang="en-US" altLang="zh-TW" sz="3200" dirty="0" smtClean="0"/>
              <a:t>95:4-7 </a:t>
            </a:r>
            <a:r>
              <a:rPr lang="zh-TW" altLang="en-US" sz="3200" dirty="0"/>
              <a:t>地的深處</a:t>
            </a:r>
            <a:r>
              <a:rPr lang="zh-TW" altLang="en-US" sz="3200" dirty="0">
                <a:solidFill>
                  <a:srgbClr val="FF0000"/>
                </a:solidFill>
              </a:rPr>
              <a:t>在他手中</a:t>
            </a:r>
            <a:r>
              <a:rPr lang="zh-TW" altLang="en-US" sz="3200" dirty="0"/>
              <a:t>；山的高峰也 屬他。海洋屬他，是他造的；旱地也是他 手造成的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來啊</a:t>
            </a:r>
            <a:r>
              <a:rPr lang="zh-TW" altLang="en-US" sz="3200" dirty="0" smtClean="0"/>
              <a:t>，我們要屈身敬拜，在造我們的耶和華面前跪下。</a:t>
            </a:r>
            <a:endParaRPr lang="zh-TW" altLang="en-US" sz="3200" dirty="0"/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因為</a:t>
            </a:r>
            <a:r>
              <a:rPr lang="zh-TW" altLang="en-US" sz="3200" dirty="0" smtClean="0"/>
              <a:t>他是我們的神；我們是他草場的羊，是他手下的民。</a:t>
            </a:r>
            <a:r>
              <a:rPr lang="zh-TW" altLang="en-US" sz="3200" dirty="0" smtClean="0">
                <a:solidFill>
                  <a:srgbClr val="FF0000"/>
                </a:solidFill>
              </a:rPr>
              <a:t>惟願</a:t>
            </a:r>
            <a:r>
              <a:rPr lang="zh-TW" altLang="en-US" sz="3200" dirty="0" smtClean="0"/>
              <a:t>你們今天聽他的話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502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</TotalTime>
  <Words>2734</Words>
  <Application>Microsoft Office PowerPoint</Application>
  <PresentationFormat>On-screen Show (4:3)</PresentationFormat>
  <Paragraphs>142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 實踐智慧人生  </vt:lpstr>
      <vt:lpstr> 第二課 </vt:lpstr>
      <vt:lpstr> 本課目的 </vt:lpstr>
      <vt:lpstr>認識詩歌智慧書的重要性</vt:lpstr>
      <vt:lpstr> 一) 從造物中認識創造主宰 </vt:lpstr>
      <vt:lpstr> 一) 從造物中認識創造主宰 </vt:lpstr>
      <vt:lpstr> 一) 從造物中認識創造主宰 </vt:lpstr>
      <vt:lpstr> 一) 從造物中認識創造主宰 </vt:lpstr>
      <vt:lpstr> 一) 從造物中認識創造主宰 </vt:lpstr>
      <vt:lpstr> 一) 從造物中認識創造主宰 </vt:lpstr>
      <vt:lpstr> 一) 從造物中認識創造主宰 </vt:lpstr>
      <vt:lpstr> 一) 從造物中認識創造主宰 </vt:lpstr>
      <vt:lpstr> 二) 創造表明神、人關係的獨特 </vt:lpstr>
      <vt:lpstr> 二) 創造表明神、人關係的獨特 </vt:lpstr>
      <vt:lpstr> 二) 創造表明神、人關係的獨特 </vt:lpstr>
      <vt:lpstr> 二) 創造表明神、人關係的獨特 </vt:lpstr>
      <vt:lpstr> 二) 創造表明神、人關係的獨特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三) 在生活中回應創造深恩 </vt:lpstr>
      <vt:lpstr> 經文學習 </vt:lpstr>
      <vt:lpstr> 經文學習 </vt:lpstr>
      <vt:lpstr> 經文學習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總結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實踐智慧人生  詩歌智慧書</dc:title>
  <dc:creator>Anthony Miu</dc:creator>
  <cp:lastModifiedBy>miu</cp:lastModifiedBy>
  <cp:revision>49</cp:revision>
  <cp:lastPrinted>2020-06-12T22:22:35Z</cp:lastPrinted>
  <dcterms:created xsi:type="dcterms:W3CDTF">2020-06-03T20:48:28Z</dcterms:created>
  <dcterms:modified xsi:type="dcterms:W3CDTF">2020-06-14T05:27:38Z</dcterms:modified>
</cp:coreProperties>
</file>