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2"/>
  </p:handoutMasterIdLst>
  <p:sldIdLst>
    <p:sldId id="256" r:id="rId2"/>
    <p:sldId id="257" r:id="rId3"/>
    <p:sldId id="272" r:id="rId4"/>
    <p:sldId id="273" r:id="rId5"/>
    <p:sldId id="274" r:id="rId6"/>
    <p:sldId id="269" r:id="rId7"/>
    <p:sldId id="271" r:id="rId8"/>
    <p:sldId id="258" r:id="rId9"/>
    <p:sldId id="260" r:id="rId10"/>
    <p:sldId id="261" r:id="rId11"/>
    <p:sldId id="281" r:id="rId12"/>
    <p:sldId id="282" r:id="rId13"/>
    <p:sldId id="283" r:id="rId14"/>
    <p:sldId id="262" r:id="rId15"/>
    <p:sldId id="263" r:id="rId16"/>
    <p:sldId id="264" r:id="rId17"/>
    <p:sldId id="265" r:id="rId18"/>
    <p:sldId id="266" r:id="rId19"/>
    <p:sldId id="280" r:id="rId20"/>
    <p:sldId id="267" r:id="rId21"/>
    <p:sldId id="268" r:id="rId22"/>
    <p:sldId id="285" r:id="rId23"/>
    <p:sldId id="284" r:id="rId24"/>
    <p:sldId id="270" r:id="rId25"/>
    <p:sldId id="275" r:id="rId26"/>
    <p:sldId id="276" r:id="rId27"/>
    <p:sldId id="277" r:id="rId28"/>
    <p:sldId id="278" r:id="rId29"/>
    <p:sldId id="279" r:id="rId30"/>
    <p:sldId id="259" r:id="rId3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77" d="100"/>
          <a:sy n="77" d="100"/>
        </p:scale>
        <p:origin x="-1074" y="19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735" cy="464503"/>
          </a:xfrm>
          <a:prstGeom prst="rect">
            <a:avLst/>
          </a:prstGeom>
        </p:spPr>
        <p:txBody>
          <a:bodyPr vert="horz" lIns="91294" tIns="45647" rIns="91294" bIns="45647" rtlCol="0"/>
          <a:lstStyle>
            <a:lvl1pPr algn="l">
              <a:defRPr sz="1200"/>
            </a:lvl1pPr>
          </a:lstStyle>
          <a:p>
            <a:endParaRPr lang="en-CA"/>
          </a:p>
        </p:txBody>
      </p:sp>
      <p:sp>
        <p:nvSpPr>
          <p:cNvPr id="3" name="Date Placeholder 2"/>
          <p:cNvSpPr>
            <a:spLocks noGrp="1"/>
          </p:cNvSpPr>
          <p:nvPr>
            <p:ph type="dt" sz="quarter" idx="1"/>
          </p:nvPr>
        </p:nvSpPr>
        <p:spPr>
          <a:xfrm>
            <a:off x="3971081" y="0"/>
            <a:ext cx="3037735" cy="464503"/>
          </a:xfrm>
          <a:prstGeom prst="rect">
            <a:avLst/>
          </a:prstGeom>
        </p:spPr>
        <p:txBody>
          <a:bodyPr vert="horz" lIns="91294" tIns="45647" rIns="91294" bIns="45647" rtlCol="0"/>
          <a:lstStyle>
            <a:lvl1pPr algn="r">
              <a:defRPr sz="1200"/>
            </a:lvl1pPr>
          </a:lstStyle>
          <a:p>
            <a:fld id="{E2EB8EC5-38DE-4D05-9D52-C03936DEAB61}" type="datetimeFigureOut">
              <a:rPr lang="en-CA" smtClean="0"/>
              <a:t>2020-06-07</a:t>
            </a:fld>
            <a:endParaRPr lang="en-CA"/>
          </a:p>
        </p:txBody>
      </p:sp>
      <p:sp>
        <p:nvSpPr>
          <p:cNvPr id="4" name="Footer Placeholder 3"/>
          <p:cNvSpPr>
            <a:spLocks noGrp="1"/>
          </p:cNvSpPr>
          <p:nvPr>
            <p:ph type="ftr" sz="quarter" idx="2"/>
          </p:nvPr>
        </p:nvSpPr>
        <p:spPr>
          <a:xfrm>
            <a:off x="0" y="8830312"/>
            <a:ext cx="3037735" cy="464503"/>
          </a:xfrm>
          <a:prstGeom prst="rect">
            <a:avLst/>
          </a:prstGeom>
        </p:spPr>
        <p:txBody>
          <a:bodyPr vert="horz" lIns="91294" tIns="45647" rIns="91294" bIns="45647" rtlCol="0" anchor="b"/>
          <a:lstStyle>
            <a:lvl1pPr algn="l">
              <a:defRPr sz="1200"/>
            </a:lvl1pPr>
          </a:lstStyle>
          <a:p>
            <a:endParaRPr lang="en-CA"/>
          </a:p>
        </p:txBody>
      </p:sp>
      <p:sp>
        <p:nvSpPr>
          <p:cNvPr id="5" name="Slide Number Placeholder 4"/>
          <p:cNvSpPr>
            <a:spLocks noGrp="1"/>
          </p:cNvSpPr>
          <p:nvPr>
            <p:ph type="sldNum" sz="quarter" idx="3"/>
          </p:nvPr>
        </p:nvSpPr>
        <p:spPr>
          <a:xfrm>
            <a:off x="3971081" y="8830312"/>
            <a:ext cx="3037735" cy="464503"/>
          </a:xfrm>
          <a:prstGeom prst="rect">
            <a:avLst/>
          </a:prstGeom>
        </p:spPr>
        <p:txBody>
          <a:bodyPr vert="horz" lIns="91294" tIns="45647" rIns="91294" bIns="45647" rtlCol="0" anchor="b"/>
          <a:lstStyle>
            <a:lvl1pPr algn="r">
              <a:defRPr sz="1200"/>
            </a:lvl1pPr>
          </a:lstStyle>
          <a:p>
            <a:fld id="{6C28D645-3D72-4997-8905-16BCB4B43430}" type="slidenum">
              <a:rPr lang="en-CA" smtClean="0"/>
              <a:t>‹#›</a:t>
            </a:fld>
            <a:endParaRPr lang="en-CA"/>
          </a:p>
        </p:txBody>
      </p:sp>
    </p:spTree>
    <p:extLst>
      <p:ext uri="{BB962C8B-B14F-4D97-AF65-F5344CB8AC3E}">
        <p14:creationId xmlns:p14="http://schemas.microsoft.com/office/powerpoint/2010/main" val="90147839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49419EC-AC58-4D11-A07F-42C918A37280}" type="datetimeFigureOut">
              <a:rPr lang="en-CA" smtClean="0"/>
              <a:t>2020-06-07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6C49BA9-D4DF-494D-914E-09AC10C65085}" type="slidenum">
              <a:rPr lang="en-CA" smtClean="0"/>
              <a:t>‹#›</a:t>
            </a:fld>
            <a:endParaRPr lang="en-CA"/>
          </a:p>
        </p:txBody>
      </p:sp>
    </p:spTree>
    <p:extLst>
      <p:ext uri="{BB962C8B-B14F-4D97-AF65-F5344CB8AC3E}">
        <p14:creationId xmlns:p14="http://schemas.microsoft.com/office/powerpoint/2010/main" val="625924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9419EC-AC58-4D11-A07F-42C918A37280}" type="datetimeFigureOut">
              <a:rPr lang="en-CA" smtClean="0"/>
              <a:t>2020-06-07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6C49BA9-D4DF-494D-914E-09AC10C65085}" type="slidenum">
              <a:rPr lang="en-CA" smtClean="0"/>
              <a:t>‹#›</a:t>
            </a:fld>
            <a:endParaRPr lang="en-CA"/>
          </a:p>
        </p:txBody>
      </p:sp>
    </p:spTree>
    <p:extLst>
      <p:ext uri="{BB962C8B-B14F-4D97-AF65-F5344CB8AC3E}">
        <p14:creationId xmlns:p14="http://schemas.microsoft.com/office/powerpoint/2010/main" val="3583932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9419EC-AC58-4D11-A07F-42C918A37280}" type="datetimeFigureOut">
              <a:rPr lang="en-CA" smtClean="0"/>
              <a:t>2020-06-07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6C49BA9-D4DF-494D-914E-09AC10C65085}" type="slidenum">
              <a:rPr lang="en-CA" smtClean="0"/>
              <a:t>‹#›</a:t>
            </a:fld>
            <a:endParaRPr lang="en-CA"/>
          </a:p>
        </p:txBody>
      </p:sp>
    </p:spTree>
    <p:extLst>
      <p:ext uri="{BB962C8B-B14F-4D97-AF65-F5344CB8AC3E}">
        <p14:creationId xmlns:p14="http://schemas.microsoft.com/office/powerpoint/2010/main" val="384413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9419EC-AC58-4D11-A07F-42C918A37280}" type="datetimeFigureOut">
              <a:rPr lang="en-CA" smtClean="0"/>
              <a:t>2020-06-07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6C49BA9-D4DF-494D-914E-09AC10C65085}" type="slidenum">
              <a:rPr lang="en-CA" smtClean="0"/>
              <a:t>‹#›</a:t>
            </a:fld>
            <a:endParaRPr lang="en-CA"/>
          </a:p>
        </p:txBody>
      </p:sp>
    </p:spTree>
    <p:extLst>
      <p:ext uri="{BB962C8B-B14F-4D97-AF65-F5344CB8AC3E}">
        <p14:creationId xmlns:p14="http://schemas.microsoft.com/office/powerpoint/2010/main" val="3934807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9419EC-AC58-4D11-A07F-42C918A37280}" type="datetimeFigureOut">
              <a:rPr lang="en-CA" smtClean="0"/>
              <a:t>2020-06-07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6C49BA9-D4DF-494D-914E-09AC10C65085}" type="slidenum">
              <a:rPr lang="en-CA" smtClean="0"/>
              <a:t>‹#›</a:t>
            </a:fld>
            <a:endParaRPr lang="en-CA"/>
          </a:p>
        </p:txBody>
      </p:sp>
    </p:spTree>
    <p:extLst>
      <p:ext uri="{BB962C8B-B14F-4D97-AF65-F5344CB8AC3E}">
        <p14:creationId xmlns:p14="http://schemas.microsoft.com/office/powerpoint/2010/main" val="3858445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49419EC-AC58-4D11-A07F-42C918A37280}" type="datetimeFigureOut">
              <a:rPr lang="en-CA" smtClean="0"/>
              <a:t>2020-06-07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6C49BA9-D4DF-494D-914E-09AC10C65085}" type="slidenum">
              <a:rPr lang="en-CA" smtClean="0"/>
              <a:t>‹#›</a:t>
            </a:fld>
            <a:endParaRPr lang="en-CA"/>
          </a:p>
        </p:txBody>
      </p:sp>
    </p:spTree>
    <p:extLst>
      <p:ext uri="{BB962C8B-B14F-4D97-AF65-F5344CB8AC3E}">
        <p14:creationId xmlns:p14="http://schemas.microsoft.com/office/powerpoint/2010/main" val="2832319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49419EC-AC58-4D11-A07F-42C918A37280}" type="datetimeFigureOut">
              <a:rPr lang="en-CA" smtClean="0"/>
              <a:t>2020-06-07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F6C49BA9-D4DF-494D-914E-09AC10C65085}" type="slidenum">
              <a:rPr lang="en-CA" smtClean="0"/>
              <a:t>‹#›</a:t>
            </a:fld>
            <a:endParaRPr lang="en-CA"/>
          </a:p>
        </p:txBody>
      </p:sp>
    </p:spTree>
    <p:extLst>
      <p:ext uri="{BB962C8B-B14F-4D97-AF65-F5344CB8AC3E}">
        <p14:creationId xmlns:p14="http://schemas.microsoft.com/office/powerpoint/2010/main" val="2157339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49419EC-AC58-4D11-A07F-42C918A37280}" type="datetimeFigureOut">
              <a:rPr lang="en-CA" smtClean="0"/>
              <a:t>2020-06-07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F6C49BA9-D4DF-494D-914E-09AC10C65085}" type="slidenum">
              <a:rPr lang="en-CA" smtClean="0"/>
              <a:t>‹#›</a:t>
            </a:fld>
            <a:endParaRPr lang="en-CA"/>
          </a:p>
        </p:txBody>
      </p:sp>
    </p:spTree>
    <p:extLst>
      <p:ext uri="{BB962C8B-B14F-4D97-AF65-F5344CB8AC3E}">
        <p14:creationId xmlns:p14="http://schemas.microsoft.com/office/powerpoint/2010/main" val="1058191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9419EC-AC58-4D11-A07F-42C918A37280}" type="datetimeFigureOut">
              <a:rPr lang="en-CA" smtClean="0"/>
              <a:t>2020-06-07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F6C49BA9-D4DF-494D-914E-09AC10C65085}" type="slidenum">
              <a:rPr lang="en-CA" smtClean="0"/>
              <a:t>‹#›</a:t>
            </a:fld>
            <a:endParaRPr lang="en-CA"/>
          </a:p>
        </p:txBody>
      </p:sp>
    </p:spTree>
    <p:extLst>
      <p:ext uri="{BB962C8B-B14F-4D97-AF65-F5344CB8AC3E}">
        <p14:creationId xmlns:p14="http://schemas.microsoft.com/office/powerpoint/2010/main" val="1038321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49419EC-AC58-4D11-A07F-42C918A37280}" type="datetimeFigureOut">
              <a:rPr lang="en-CA" smtClean="0"/>
              <a:t>2020-06-07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6C49BA9-D4DF-494D-914E-09AC10C65085}" type="slidenum">
              <a:rPr lang="en-CA" smtClean="0"/>
              <a:t>‹#›</a:t>
            </a:fld>
            <a:endParaRPr lang="en-CA"/>
          </a:p>
        </p:txBody>
      </p:sp>
    </p:spTree>
    <p:extLst>
      <p:ext uri="{BB962C8B-B14F-4D97-AF65-F5344CB8AC3E}">
        <p14:creationId xmlns:p14="http://schemas.microsoft.com/office/powerpoint/2010/main" val="35534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49419EC-AC58-4D11-A07F-42C918A37280}" type="datetimeFigureOut">
              <a:rPr lang="en-CA" smtClean="0"/>
              <a:t>2020-06-07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6C49BA9-D4DF-494D-914E-09AC10C65085}" type="slidenum">
              <a:rPr lang="en-CA" smtClean="0"/>
              <a:t>‹#›</a:t>
            </a:fld>
            <a:endParaRPr lang="en-CA"/>
          </a:p>
        </p:txBody>
      </p:sp>
    </p:spTree>
    <p:extLst>
      <p:ext uri="{BB962C8B-B14F-4D97-AF65-F5344CB8AC3E}">
        <p14:creationId xmlns:p14="http://schemas.microsoft.com/office/powerpoint/2010/main" val="2692280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9419EC-AC58-4D11-A07F-42C918A37280}" type="datetimeFigureOut">
              <a:rPr lang="en-CA" smtClean="0"/>
              <a:t>2020-06-07</a:t>
            </a:fld>
            <a:endParaRPr lang="en-C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C49BA9-D4DF-494D-914E-09AC10C65085}" type="slidenum">
              <a:rPr lang="en-CA" smtClean="0"/>
              <a:t>‹#›</a:t>
            </a:fld>
            <a:endParaRPr lang="en-CA"/>
          </a:p>
        </p:txBody>
      </p:sp>
    </p:spTree>
    <p:extLst>
      <p:ext uri="{BB962C8B-B14F-4D97-AF65-F5344CB8AC3E}">
        <p14:creationId xmlns:p14="http://schemas.microsoft.com/office/powerpoint/2010/main" val="3635111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11EA50-6018-464A-9B52-070761F96A56}"/>
              </a:ext>
            </a:extLst>
          </p:cNvPr>
          <p:cNvSpPr>
            <a:spLocks noGrp="1"/>
          </p:cNvSpPr>
          <p:nvPr>
            <p:ph type="ctrTitle"/>
          </p:nvPr>
        </p:nvSpPr>
        <p:spPr>
          <a:xfrm>
            <a:off x="685800" y="1384300"/>
            <a:ext cx="7772400" cy="3187700"/>
          </a:xfrm>
        </p:spPr>
        <p:txBody>
          <a:bodyPr>
            <a:normAutofit fontScale="90000"/>
          </a:bodyPr>
          <a:lstStyle/>
          <a:p>
            <a:r>
              <a:rPr lang="en-CA" altLang="zh-TW" dirty="0"/>
              <a:t/>
            </a:r>
            <a:br>
              <a:rPr lang="en-CA" altLang="zh-TW" dirty="0"/>
            </a:br>
            <a:r>
              <a:rPr lang="zh-TW" altLang="en-US" sz="6700" dirty="0"/>
              <a:t>實踐智慧人生</a:t>
            </a:r>
            <a:r>
              <a:rPr lang="en-CA" altLang="zh-TW" dirty="0"/>
              <a:t/>
            </a:r>
            <a:br>
              <a:rPr lang="en-CA" altLang="zh-TW" dirty="0"/>
            </a:br>
            <a:r>
              <a:rPr lang="en-CA" altLang="zh-TW" dirty="0"/>
              <a:t/>
            </a:r>
            <a:br>
              <a:rPr lang="en-CA" altLang="zh-TW" dirty="0"/>
            </a:br>
            <a:endParaRPr lang="en-CA" dirty="0"/>
          </a:p>
        </p:txBody>
      </p:sp>
      <p:sp>
        <p:nvSpPr>
          <p:cNvPr id="3" name="Subtitle 2">
            <a:extLst>
              <a:ext uri="{FF2B5EF4-FFF2-40B4-BE49-F238E27FC236}">
                <a16:creationId xmlns:a16="http://schemas.microsoft.com/office/drawing/2014/main" xmlns="" id="{390CEE0B-7A05-4AE6-AB41-F84342C5B5F1}"/>
              </a:ext>
            </a:extLst>
          </p:cNvPr>
          <p:cNvSpPr>
            <a:spLocks noGrp="1"/>
          </p:cNvSpPr>
          <p:nvPr>
            <p:ph type="subTitle" idx="1"/>
          </p:nvPr>
        </p:nvSpPr>
        <p:spPr>
          <a:xfrm>
            <a:off x="1143000" y="5080000"/>
            <a:ext cx="6858000" cy="177800"/>
          </a:xfrm>
        </p:spPr>
        <p:txBody>
          <a:bodyPr>
            <a:normAutofit fontScale="32500" lnSpcReduction="20000"/>
          </a:bodyPr>
          <a:lstStyle/>
          <a:p>
            <a:endParaRPr lang="en-CA" dirty="0"/>
          </a:p>
        </p:txBody>
      </p:sp>
    </p:spTree>
    <p:extLst>
      <p:ext uri="{BB962C8B-B14F-4D97-AF65-F5344CB8AC3E}">
        <p14:creationId xmlns:p14="http://schemas.microsoft.com/office/powerpoint/2010/main" val="3584710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6F6C3B-FFB5-4BAE-84ED-378A29A6289D}"/>
              </a:ext>
            </a:extLst>
          </p:cNvPr>
          <p:cNvSpPr>
            <a:spLocks noGrp="1"/>
          </p:cNvSpPr>
          <p:nvPr>
            <p:ph type="title"/>
          </p:nvPr>
        </p:nvSpPr>
        <p:spPr/>
        <p:txBody>
          <a:bodyPr>
            <a:normAutofit fontScale="90000"/>
          </a:bodyPr>
          <a:lstStyle/>
          <a:p>
            <a:pPr algn="ctr"/>
            <a:r>
              <a:rPr lang="en-CA" altLang="ja-JP" dirty="0"/>
              <a:t/>
            </a:r>
            <a:br>
              <a:rPr lang="en-CA" altLang="ja-JP" dirty="0"/>
            </a:br>
            <a:r>
              <a:rPr lang="ja-JP" altLang="en-US" dirty="0"/>
              <a:t>一</a:t>
            </a:r>
            <a:r>
              <a:rPr lang="en-US" altLang="ja-JP" dirty="0"/>
              <a:t>) </a:t>
            </a:r>
            <a:r>
              <a:rPr lang="ja-JP" altLang="en-US" dirty="0"/>
              <a:t>認識智慧</a:t>
            </a:r>
            <a:r>
              <a:rPr lang="en-CA" altLang="ja-JP" dirty="0"/>
              <a:t/>
            </a:r>
            <a:br>
              <a:rPr lang="en-CA" altLang="ja-JP" dirty="0"/>
            </a:br>
            <a:endParaRPr lang="en-CA" dirty="0"/>
          </a:p>
        </p:txBody>
      </p:sp>
      <p:sp>
        <p:nvSpPr>
          <p:cNvPr id="3" name="Content Placeholder 2">
            <a:extLst>
              <a:ext uri="{FF2B5EF4-FFF2-40B4-BE49-F238E27FC236}">
                <a16:creationId xmlns:a16="http://schemas.microsoft.com/office/drawing/2014/main" xmlns="" id="{7FDAED53-61B3-4525-BA15-014EA8692B26}"/>
              </a:ext>
            </a:extLst>
          </p:cNvPr>
          <p:cNvSpPr>
            <a:spLocks noGrp="1"/>
          </p:cNvSpPr>
          <p:nvPr>
            <p:ph idx="1"/>
          </p:nvPr>
        </p:nvSpPr>
        <p:spPr>
          <a:xfrm>
            <a:off x="628650" y="1825624"/>
            <a:ext cx="7886700" cy="4498976"/>
          </a:xfrm>
        </p:spPr>
        <p:txBody>
          <a:bodyPr>
            <a:normAutofit/>
          </a:bodyPr>
          <a:lstStyle/>
          <a:p>
            <a:pPr marL="0" indent="0">
              <a:buNone/>
            </a:pPr>
            <a:r>
              <a:rPr lang="en-US" altLang="zh-TW" sz="3200" dirty="0"/>
              <a:t>3. </a:t>
            </a:r>
            <a:r>
              <a:rPr lang="zh-TW" altLang="en-US" sz="3200" dirty="0"/>
              <a:t>怎樣才是智慧人？</a:t>
            </a:r>
          </a:p>
          <a:p>
            <a:pPr marL="0" indent="0">
              <a:buNone/>
            </a:pPr>
            <a:endParaRPr lang="en-CA" altLang="zh-TW" sz="1800" dirty="0"/>
          </a:p>
          <a:p>
            <a:r>
              <a:rPr lang="zh-TW" altLang="en-US" sz="4000" dirty="0"/>
              <a:t>必須有神的話語在心中</a:t>
            </a:r>
            <a:r>
              <a:rPr lang="en-US" altLang="zh-TW" sz="4000" dirty="0"/>
              <a:t>(</a:t>
            </a:r>
            <a:r>
              <a:rPr lang="zh-TW" altLang="en-US" sz="4000" dirty="0"/>
              <a:t>耶</a:t>
            </a:r>
            <a:r>
              <a:rPr lang="en-US" altLang="zh-TW" sz="4000" dirty="0"/>
              <a:t>8:8-9</a:t>
            </a:r>
            <a:r>
              <a:rPr lang="en-US" altLang="zh-TW" sz="4000" dirty="0" smtClean="0"/>
              <a:t>)</a:t>
            </a:r>
          </a:p>
          <a:p>
            <a:endParaRPr lang="en-US" altLang="zh-TW" sz="2000" dirty="0" smtClean="0"/>
          </a:p>
          <a:p>
            <a:pPr marL="0" indent="0">
              <a:buNone/>
            </a:pPr>
            <a:r>
              <a:rPr lang="en-US" altLang="zh-TW" sz="3200" b="1" baseline="30000" dirty="0"/>
              <a:t>8 </a:t>
            </a:r>
            <a:r>
              <a:rPr lang="zh-TW" altLang="en-US" dirty="0"/>
              <a:t>你 們 怎 麼 說 ： 我 們 有 智 慧 ， 耶 和 華 的 律 法 在 我 們 這 裡 ？ 看 哪 ， 文 士 的 假 筆 舞 弄 虛 假 。</a:t>
            </a:r>
          </a:p>
          <a:p>
            <a:pPr marL="0" indent="0">
              <a:buNone/>
            </a:pPr>
            <a:r>
              <a:rPr lang="en-US" altLang="zh-TW" b="1" baseline="30000" dirty="0"/>
              <a:t>9 </a:t>
            </a:r>
            <a:r>
              <a:rPr lang="zh-TW" altLang="en-US" dirty="0"/>
              <a:t>智 慧 人 慚 愧 ， 驚 惶 ， 被 擒 拿 ； 他 們 棄 掉 耶 和 華 的 話 ， 心 裡 還 有 甚 麼 智 慧 呢 </a:t>
            </a:r>
            <a:r>
              <a:rPr lang="zh-TW" altLang="en-US" dirty="0" smtClean="0"/>
              <a:t>？</a:t>
            </a:r>
            <a:endParaRPr lang="zh-TW" altLang="en-US" dirty="0"/>
          </a:p>
        </p:txBody>
      </p:sp>
    </p:spTree>
    <p:extLst>
      <p:ext uri="{BB962C8B-B14F-4D97-AF65-F5344CB8AC3E}">
        <p14:creationId xmlns:p14="http://schemas.microsoft.com/office/powerpoint/2010/main" val="1806932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6F6C3B-FFB5-4BAE-84ED-378A29A6289D}"/>
              </a:ext>
            </a:extLst>
          </p:cNvPr>
          <p:cNvSpPr>
            <a:spLocks noGrp="1"/>
          </p:cNvSpPr>
          <p:nvPr>
            <p:ph type="title"/>
          </p:nvPr>
        </p:nvSpPr>
        <p:spPr/>
        <p:txBody>
          <a:bodyPr>
            <a:normAutofit fontScale="90000"/>
          </a:bodyPr>
          <a:lstStyle/>
          <a:p>
            <a:pPr algn="ctr"/>
            <a:r>
              <a:rPr lang="en-CA" altLang="ja-JP" dirty="0"/>
              <a:t/>
            </a:r>
            <a:br>
              <a:rPr lang="en-CA" altLang="ja-JP" dirty="0"/>
            </a:br>
            <a:r>
              <a:rPr lang="ja-JP" altLang="en-US" dirty="0"/>
              <a:t>一</a:t>
            </a:r>
            <a:r>
              <a:rPr lang="en-US" altLang="ja-JP" dirty="0"/>
              <a:t>) </a:t>
            </a:r>
            <a:r>
              <a:rPr lang="ja-JP" altLang="en-US" dirty="0"/>
              <a:t>認識智慧</a:t>
            </a:r>
            <a:r>
              <a:rPr lang="en-CA" altLang="ja-JP" dirty="0"/>
              <a:t/>
            </a:r>
            <a:br>
              <a:rPr lang="en-CA" altLang="ja-JP" dirty="0"/>
            </a:br>
            <a:endParaRPr lang="en-CA" dirty="0"/>
          </a:p>
        </p:txBody>
      </p:sp>
      <p:sp>
        <p:nvSpPr>
          <p:cNvPr id="3" name="Content Placeholder 2">
            <a:extLst>
              <a:ext uri="{FF2B5EF4-FFF2-40B4-BE49-F238E27FC236}">
                <a16:creationId xmlns:a16="http://schemas.microsoft.com/office/drawing/2014/main" xmlns="" id="{7FDAED53-61B3-4525-BA15-014EA8692B26}"/>
              </a:ext>
            </a:extLst>
          </p:cNvPr>
          <p:cNvSpPr>
            <a:spLocks noGrp="1"/>
          </p:cNvSpPr>
          <p:nvPr>
            <p:ph idx="1"/>
          </p:nvPr>
        </p:nvSpPr>
        <p:spPr>
          <a:xfrm>
            <a:off x="628650" y="1825624"/>
            <a:ext cx="7886700" cy="4498976"/>
          </a:xfrm>
        </p:spPr>
        <p:txBody>
          <a:bodyPr>
            <a:normAutofit/>
          </a:bodyPr>
          <a:lstStyle/>
          <a:p>
            <a:pPr marL="0" indent="0">
              <a:buNone/>
            </a:pPr>
            <a:r>
              <a:rPr lang="en-US" altLang="zh-TW" sz="3200" dirty="0"/>
              <a:t>3. </a:t>
            </a:r>
            <a:r>
              <a:rPr lang="zh-TW" altLang="en-US" sz="3200" dirty="0"/>
              <a:t>怎樣才是智慧人？</a:t>
            </a:r>
          </a:p>
          <a:p>
            <a:pPr marL="0" indent="0">
              <a:buNone/>
            </a:pPr>
            <a:endParaRPr lang="en-CA" altLang="zh-TW" sz="1800" dirty="0"/>
          </a:p>
          <a:p>
            <a:r>
              <a:rPr lang="zh-TW" altLang="en-US" sz="3200" dirty="0" smtClean="0"/>
              <a:t>經</a:t>
            </a:r>
            <a:r>
              <a:rPr lang="zh-TW" altLang="en-US" sz="3200" dirty="0"/>
              <a:t>過觀察，從而體</a:t>
            </a:r>
            <a:r>
              <a:rPr lang="zh-TW" altLang="en-US" sz="3200" dirty="0" smtClean="0"/>
              <a:t>驗</a:t>
            </a:r>
            <a:endParaRPr lang="en-US" altLang="zh-TW" sz="3200" dirty="0" smtClean="0"/>
          </a:p>
          <a:p>
            <a:r>
              <a:rPr lang="ja-JP" altLang="en-US" sz="3200" dirty="0" smtClean="0"/>
              <a:t>傳</a:t>
            </a:r>
            <a:r>
              <a:rPr lang="en-US" altLang="ja-JP" sz="3200" dirty="0"/>
              <a:t>12</a:t>
            </a:r>
            <a:r>
              <a:rPr lang="ja-JP" altLang="en-US" sz="3200" dirty="0"/>
              <a:t>：</a:t>
            </a:r>
            <a:r>
              <a:rPr lang="en-US" altLang="ja-JP" sz="3200" dirty="0" smtClean="0"/>
              <a:t>9-10</a:t>
            </a:r>
            <a:r>
              <a:rPr lang="zh-TW" altLang="en-US" sz="3200" b="1" baseline="30000" dirty="0"/>
              <a:t>  </a:t>
            </a:r>
            <a:endParaRPr lang="en-US" altLang="zh-TW" sz="3200" b="1" baseline="30000" dirty="0" smtClean="0"/>
          </a:p>
          <a:p>
            <a:pPr marL="0" indent="0">
              <a:buNone/>
            </a:pPr>
            <a:r>
              <a:rPr lang="en-CA" b="1" dirty="0"/>
              <a:t>9 </a:t>
            </a:r>
            <a:r>
              <a:rPr lang="zh-TW" altLang="en-US" dirty="0" smtClean="0">
                <a:latin typeface="+mn-ea"/>
              </a:rPr>
              <a:t>再 </a:t>
            </a:r>
            <a:r>
              <a:rPr lang="zh-TW" altLang="en-US" dirty="0">
                <a:latin typeface="+mn-ea"/>
              </a:rPr>
              <a:t>者 ， 傳 道 者 因 有 智 慧 ， 仍 將 知 識 教 訓 </a:t>
            </a:r>
            <a:r>
              <a:rPr lang="zh-TW" altLang="en-US" dirty="0" smtClean="0">
                <a:latin typeface="+mn-ea"/>
              </a:rPr>
              <a:t>眾人 </a:t>
            </a:r>
            <a:r>
              <a:rPr lang="zh-TW" altLang="en-US" dirty="0">
                <a:latin typeface="+mn-ea"/>
              </a:rPr>
              <a:t>； 又 默 想 ， 又 考 查 ， 又 陳 說 許 多 箴 言 。</a:t>
            </a:r>
          </a:p>
          <a:p>
            <a:pPr marL="0" indent="0">
              <a:buNone/>
            </a:pPr>
            <a:r>
              <a:rPr lang="en-US" altLang="zh-TW" b="1" baseline="30000" dirty="0">
                <a:latin typeface="+mn-ea"/>
              </a:rPr>
              <a:t>10 </a:t>
            </a:r>
            <a:r>
              <a:rPr lang="zh-TW" altLang="en-US" dirty="0">
                <a:latin typeface="+mn-ea"/>
              </a:rPr>
              <a:t>傳 道 者 專 心 尋 求 可 喜 悅 的 言 語 ， 是 憑 正 直 </a:t>
            </a:r>
            <a:r>
              <a:rPr lang="zh-TW" altLang="en-US" dirty="0" smtClean="0">
                <a:latin typeface="+mn-ea"/>
              </a:rPr>
              <a:t>寫 </a:t>
            </a:r>
            <a:r>
              <a:rPr lang="zh-TW" altLang="en-US" dirty="0">
                <a:latin typeface="+mn-ea"/>
              </a:rPr>
              <a:t>的 誠 實 話 。</a:t>
            </a:r>
          </a:p>
          <a:p>
            <a:endParaRPr lang="en-US" altLang="ja-JP" sz="3200" dirty="0"/>
          </a:p>
        </p:txBody>
      </p:sp>
    </p:spTree>
    <p:extLst>
      <p:ext uri="{BB962C8B-B14F-4D97-AF65-F5344CB8AC3E}">
        <p14:creationId xmlns:p14="http://schemas.microsoft.com/office/powerpoint/2010/main" val="459194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6F6C3B-FFB5-4BAE-84ED-378A29A6289D}"/>
              </a:ext>
            </a:extLst>
          </p:cNvPr>
          <p:cNvSpPr>
            <a:spLocks noGrp="1"/>
          </p:cNvSpPr>
          <p:nvPr>
            <p:ph type="title"/>
          </p:nvPr>
        </p:nvSpPr>
        <p:spPr/>
        <p:txBody>
          <a:bodyPr>
            <a:normAutofit fontScale="90000"/>
          </a:bodyPr>
          <a:lstStyle/>
          <a:p>
            <a:pPr algn="ctr"/>
            <a:r>
              <a:rPr lang="en-CA" altLang="ja-JP" dirty="0"/>
              <a:t/>
            </a:r>
            <a:br>
              <a:rPr lang="en-CA" altLang="ja-JP" dirty="0"/>
            </a:br>
            <a:r>
              <a:rPr lang="ja-JP" altLang="en-US" dirty="0"/>
              <a:t>一</a:t>
            </a:r>
            <a:r>
              <a:rPr lang="en-US" altLang="ja-JP" dirty="0"/>
              <a:t>) </a:t>
            </a:r>
            <a:r>
              <a:rPr lang="ja-JP" altLang="en-US" dirty="0"/>
              <a:t>認識智慧</a:t>
            </a:r>
            <a:r>
              <a:rPr lang="en-CA" altLang="ja-JP" dirty="0"/>
              <a:t/>
            </a:r>
            <a:br>
              <a:rPr lang="en-CA" altLang="ja-JP" dirty="0"/>
            </a:br>
            <a:endParaRPr lang="en-CA" dirty="0"/>
          </a:p>
        </p:txBody>
      </p:sp>
      <p:sp>
        <p:nvSpPr>
          <p:cNvPr id="3" name="Content Placeholder 2">
            <a:extLst>
              <a:ext uri="{FF2B5EF4-FFF2-40B4-BE49-F238E27FC236}">
                <a16:creationId xmlns:a16="http://schemas.microsoft.com/office/drawing/2014/main" xmlns="" id="{7FDAED53-61B3-4525-BA15-014EA8692B26}"/>
              </a:ext>
            </a:extLst>
          </p:cNvPr>
          <p:cNvSpPr>
            <a:spLocks noGrp="1"/>
          </p:cNvSpPr>
          <p:nvPr>
            <p:ph idx="1"/>
          </p:nvPr>
        </p:nvSpPr>
        <p:spPr>
          <a:xfrm>
            <a:off x="628650" y="1825624"/>
            <a:ext cx="7886700" cy="4498976"/>
          </a:xfrm>
        </p:spPr>
        <p:txBody>
          <a:bodyPr>
            <a:normAutofit/>
          </a:bodyPr>
          <a:lstStyle/>
          <a:p>
            <a:pPr marL="0" indent="0">
              <a:buNone/>
            </a:pPr>
            <a:r>
              <a:rPr lang="en-US" altLang="zh-TW" sz="3200" dirty="0"/>
              <a:t>3. </a:t>
            </a:r>
            <a:r>
              <a:rPr lang="zh-TW" altLang="en-US" sz="3200" dirty="0"/>
              <a:t>怎樣才是智慧人？</a:t>
            </a:r>
          </a:p>
          <a:p>
            <a:pPr marL="0" indent="0">
              <a:buNone/>
            </a:pPr>
            <a:endParaRPr lang="en-CA" altLang="zh-TW" sz="1800" dirty="0"/>
          </a:p>
          <a:p>
            <a:r>
              <a:rPr lang="zh-TW" altLang="en-US" sz="3200" dirty="0" smtClean="0"/>
              <a:t>勤</a:t>
            </a:r>
            <a:r>
              <a:rPr lang="zh-TW" altLang="en-US" sz="3200" dirty="0"/>
              <a:t>於學習真理；</a:t>
            </a:r>
            <a:endParaRPr lang="en-CA" altLang="zh-TW" sz="3200" dirty="0"/>
          </a:p>
          <a:p>
            <a:r>
              <a:rPr lang="zh-TW" altLang="en-US" sz="3200" dirty="0"/>
              <a:t>能夠分辨時機、校正人生方</a:t>
            </a:r>
            <a:r>
              <a:rPr lang="zh-TW" altLang="en-US" sz="3200" dirty="0" smtClean="0"/>
              <a:t>向</a:t>
            </a:r>
            <a:r>
              <a:rPr lang="en-US" altLang="zh-TW" sz="3200" dirty="0" smtClean="0"/>
              <a:t>(</a:t>
            </a:r>
            <a:r>
              <a:rPr lang="zh-TW" altLang="en-US" sz="3200" dirty="0" smtClean="0"/>
              <a:t>回應</a:t>
            </a:r>
            <a:r>
              <a:rPr lang="en-US" altLang="zh-TW" sz="3200" dirty="0" smtClean="0"/>
              <a:t>)</a:t>
            </a:r>
            <a:endParaRPr lang="en-CA" altLang="zh-TW" sz="3200" dirty="0"/>
          </a:p>
          <a:p>
            <a:r>
              <a:rPr lang="zh-TW" altLang="en-US" sz="3200" dirty="0" smtClean="0"/>
              <a:t>渴</a:t>
            </a:r>
            <a:r>
              <a:rPr lang="zh-TW" altLang="en-US" sz="3200" dirty="0"/>
              <a:t>慕更多認識創造者，因而選擇正路     </a:t>
            </a:r>
            <a:r>
              <a:rPr lang="en-US" altLang="zh-TW" sz="3200" dirty="0"/>
              <a:t>(</a:t>
            </a:r>
            <a:r>
              <a:rPr lang="zh-TW" altLang="en-US" sz="3200" dirty="0"/>
              <a:t>箴</a:t>
            </a:r>
            <a:r>
              <a:rPr lang="en-US" altLang="zh-TW" sz="3200" dirty="0"/>
              <a:t>1</a:t>
            </a:r>
            <a:r>
              <a:rPr lang="zh-TW" altLang="en-US" sz="3200" dirty="0"/>
              <a:t>：</a:t>
            </a:r>
            <a:r>
              <a:rPr lang="en-US" altLang="zh-TW" sz="3200" dirty="0"/>
              <a:t>1-7)</a:t>
            </a:r>
            <a:endParaRPr lang="en-CA" sz="3200" dirty="0"/>
          </a:p>
        </p:txBody>
      </p:sp>
    </p:spTree>
    <p:extLst>
      <p:ext uri="{BB962C8B-B14F-4D97-AF65-F5344CB8AC3E}">
        <p14:creationId xmlns:p14="http://schemas.microsoft.com/office/powerpoint/2010/main" val="3912964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6F6C3B-FFB5-4BAE-84ED-378A29A6289D}"/>
              </a:ext>
            </a:extLst>
          </p:cNvPr>
          <p:cNvSpPr>
            <a:spLocks noGrp="1"/>
          </p:cNvSpPr>
          <p:nvPr>
            <p:ph type="title"/>
          </p:nvPr>
        </p:nvSpPr>
        <p:spPr/>
        <p:txBody>
          <a:bodyPr>
            <a:normAutofit fontScale="90000"/>
          </a:bodyPr>
          <a:lstStyle/>
          <a:p>
            <a:pPr algn="ctr"/>
            <a:r>
              <a:rPr lang="en-CA" altLang="ja-JP" dirty="0"/>
              <a:t/>
            </a:r>
            <a:br>
              <a:rPr lang="en-CA" altLang="ja-JP" dirty="0"/>
            </a:br>
            <a:r>
              <a:rPr lang="ja-JP" altLang="en-US" dirty="0"/>
              <a:t>一</a:t>
            </a:r>
            <a:r>
              <a:rPr lang="en-US" altLang="ja-JP" dirty="0"/>
              <a:t>) </a:t>
            </a:r>
            <a:r>
              <a:rPr lang="ja-JP" altLang="en-US" dirty="0"/>
              <a:t>認識智慧</a:t>
            </a:r>
            <a:r>
              <a:rPr lang="en-CA" altLang="ja-JP" dirty="0"/>
              <a:t/>
            </a:r>
            <a:br>
              <a:rPr lang="en-CA" altLang="ja-JP" dirty="0"/>
            </a:br>
            <a:endParaRPr lang="en-CA" dirty="0"/>
          </a:p>
        </p:txBody>
      </p:sp>
      <p:sp>
        <p:nvSpPr>
          <p:cNvPr id="3" name="Content Placeholder 2">
            <a:extLst>
              <a:ext uri="{FF2B5EF4-FFF2-40B4-BE49-F238E27FC236}">
                <a16:creationId xmlns:a16="http://schemas.microsoft.com/office/drawing/2014/main" xmlns="" id="{7FDAED53-61B3-4525-BA15-014EA8692B26}"/>
              </a:ext>
            </a:extLst>
          </p:cNvPr>
          <p:cNvSpPr>
            <a:spLocks noGrp="1"/>
          </p:cNvSpPr>
          <p:nvPr>
            <p:ph idx="1"/>
          </p:nvPr>
        </p:nvSpPr>
        <p:spPr>
          <a:xfrm>
            <a:off x="628650" y="1825624"/>
            <a:ext cx="7886700" cy="4498976"/>
          </a:xfrm>
        </p:spPr>
        <p:txBody>
          <a:bodyPr>
            <a:normAutofit fontScale="70000" lnSpcReduction="20000"/>
          </a:bodyPr>
          <a:lstStyle/>
          <a:p>
            <a:pPr marL="0" indent="0">
              <a:buNone/>
            </a:pPr>
            <a:r>
              <a:rPr lang="en-US" altLang="zh-TW" sz="3200" dirty="0"/>
              <a:t>3. </a:t>
            </a:r>
            <a:r>
              <a:rPr lang="zh-TW" altLang="en-US" sz="3200" dirty="0"/>
              <a:t>怎樣才是智慧人？</a:t>
            </a:r>
          </a:p>
          <a:p>
            <a:pPr marL="0" indent="0">
              <a:buNone/>
            </a:pPr>
            <a:endParaRPr lang="en-CA" altLang="zh-TW" sz="1800" dirty="0"/>
          </a:p>
          <a:p>
            <a:pPr marL="0" indent="0">
              <a:buNone/>
            </a:pPr>
            <a:r>
              <a:rPr lang="zh-TW" altLang="en-US" sz="3200" dirty="0" smtClean="0"/>
              <a:t>箴</a:t>
            </a:r>
            <a:r>
              <a:rPr lang="en-US" altLang="zh-TW" sz="3200" dirty="0"/>
              <a:t>1</a:t>
            </a:r>
            <a:r>
              <a:rPr lang="zh-TW" altLang="en-US" sz="3200" dirty="0"/>
              <a:t>：</a:t>
            </a:r>
            <a:r>
              <a:rPr lang="en-US" altLang="zh-TW" sz="3200" dirty="0" smtClean="0"/>
              <a:t>1-7</a:t>
            </a:r>
          </a:p>
          <a:p>
            <a:pPr marL="0" indent="0">
              <a:buNone/>
            </a:pPr>
            <a:r>
              <a:rPr lang="en-CA" sz="2400" dirty="0"/>
              <a:t>1</a:t>
            </a:r>
            <a:r>
              <a:rPr lang="zh-TW" altLang="en-US" sz="3400" dirty="0" smtClean="0"/>
              <a:t>以 </a:t>
            </a:r>
            <a:r>
              <a:rPr lang="zh-TW" altLang="en-US" sz="3400" dirty="0"/>
              <a:t>色 列 王 大 衛 兒 子 所 羅 門 的 箴 言 ：</a:t>
            </a:r>
          </a:p>
          <a:p>
            <a:pPr marL="0" indent="0">
              <a:buNone/>
            </a:pPr>
            <a:r>
              <a:rPr lang="en-US" altLang="zh-TW" sz="3400" b="1" baseline="30000" dirty="0"/>
              <a:t>2 </a:t>
            </a:r>
            <a:r>
              <a:rPr lang="zh-TW" altLang="en-US" sz="3400" dirty="0"/>
              <a:t>要 使 人 曉 得 智 慧 和 訓 誨 ， 分 辨 通 達 的 言 語 ，</a:t>
            </a:r>
          </a:p>
          <a:p>
            <a:pPr marL="0" indent="0">
              <a:buNone/>
            </a:pPr>
            <a:r>
              <a:rPr lang="en-US" altLang="zh-TW" sz="3400" b="1" baseline="30000" dirty="0"/>
              <a:t>3 </a:t>
            </a:r>
            <a:r>
              <a:rPr lang="zh-TW" altLang="en-US" sz="3400" dirty="0"/>
              <a:t>使 人 處 事 領 受 智 慧 、 仁 義 、 公 平 、 正 直 的 訓 誨 ，</a:t>
            </a:r>
          </a:p>
          <a:p>
            <a:pPr marL="0" indent="0">
              <a:buNone/>
            </a:pPr>
            <a:r>
              <a:rPr lang="en-US" altLang="zh-TW" sz="3400" b="1" baseline="30000" dirty="0"/>
              <a:t>4 </a:t>
            </a:r>
            <a:r>
              <a:rPr lang="zh-TW" altLang="en-US" sz="3400" dirty="0"/>
              <a:t>使 愚 人 靈 明 ， 使 少 年 人 有 知 識 和 謀 略 ，</a:t>
            </a:r>
          </a:p>
          <a:p>
            <a:pPr marL="0" indent="0">
              <a:buNone/>
            </a:pPr>
            <a:r>
              <a:rPr lang="en-US" altLang="zh-TW" sz="3400" b="1" baseline="30000" dirty="0"/>
              <a:t>5 </a:t>
            </a:r>
            <a:r>
              <a:rPr lang="zh-TW" altLang="en-US" sz="3400" dirty="0"/>
              <a:t>使 智 慧 人 聽 見 ， 增 長 學 問 ， 使 聰 明 人 得 著 智 謀</a:t>
            </a:r>
          </a:p>
          <a:p>
            <a:pPr marL="0" indent="0">
              <a:buNone/>
            </a:pPr>
            <a:r>
              <a:rPr lang="en-US" altLang="zh-TW" sz="3400" b="1" baseline="30000" dirty="0"/>
              <a:t>6 </a:t>
            </a:r>
            <a:r>
              <a:rPr lang="zh-TW" altLang="en-US" sz="3400" dirty="0"/>
              <a:t>使 人 明 白 箴 言 和 譬 喻 ， 懂 得 智 慧 人 的 言 詞 和 </a:t>
            </a:r>
            <a:r>
              <a:rPr lang="zh-TW" altLang="en-US" sz="3400" dirty="0" smtClean="0"/>
              <a:t>謎</a:t>
            </a:r>
            <a:endParaRPr lang="en-US" altLang="zh-TW" sz="3400" dirty="0" smtClean="0"/>
          </a:p>
          <a:p>
            <a:pPr marL="0" indent="0">
              <a:buNone/>
            </a:pPr>
            <a:r>
              <a:rPr lang="zh-TW" altLang="en-US" sz="3400" dirty="0" smtClean="0"/>
              <a:t> </a:t>
            </a:r>
            <a:r>
              <a:rPr lang="zh-TW" altLang="en-US" sz="3400" dirty="0"/>
              <a:t>語 。</a:t>
            </a:r>
          </a:p>
          <a:p>
            <a:pPr marL="0" indent="0">
              <a:buNone/>
            </a:pPr>
            <a:r>
              <a:rPr lang="en-US" altLang="zh-TW" sz="3400" b="1" baseline="30000" dirty="0"/>
              <a:t>7 </a:t>
            </a:r>
            <a:r>
              <a:rPr lang="zh-TW" altLang="en-US" sz="3400" dirty="0"/>
              <a:t>敬 畏 耶 和 華 是 知 識 的 開 端 ； 愚 妄 人 藐 視 智 慧 和 </a:t>
            </a:r>
            <a:endParaRPr lang="en-US" altLang="zh-TW" sz="3400" dirty="0" smtClean="0"/>
          </a:p>
          <a:p>
            <a:pPr marL="0" indent="0">
              <a:buNone/>
            </a:pPr>
            <a:r>
              <a:rPr lang="zh-TW" altLang="en-US" sz="3400" dirty="0" smtClean="0"/>
              <a:t>訓 </a:t>
            </a:r>
            <a:r>
              <a:rPr lang="zh-TW" altLang="en-US" sz="3400" dirty="0"/>
              <a:t>誨 。</a:t>
            </a:r>
          </a:p>
          <a:p>
            <a:endParaRPr lang="en-CA" sz="3400" dirty="0"/>
          </a:p>
        </p:txBody>
      </p:sp>
    </p:spTree>
    <p:extLst>
      <p:ext uri="{BB962C8B-B14F-4D97-AF65-F5344CB8AC3E}">
        <p14:creationId xmlns:p14="http://schemas.microsoft.com/office/powerpoint/2010/main" val="3602765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6F6C3B-FFB5-4BAE-84ED-378A29A6289D}"/>
              </a:ext>
            </a:extLst>
          </p:cNvPr>
          <p:cNvSpPr>
            <a:spLocks noGrp="1"/>
          </p:cNvSpPr>
          <p:nvPr>
            <p:ph type="title"/>
          </p:nvPr>
        </p:nvSpPr>
        <p:spPr/>
        <p:txBody>
          <a:bodyPr>
            <a:normAutofit fontScale="90000"/>
          </a:bodyPr>
          <a:lstStyle/>
          <a:p>
            <a:pPr algn="ctr"/>
            <a:r>
              <a:rPr lang="en-CA" altLang="ja-JP" dirty="0"/>
              <a:t/>
            </a:r>
            <a:br>
              <a:rPr lang="en-CA" altLang="ja-JP" dirty="0"/>
            </a:br>
            <a:r>
              <a:rPr lang="ja-JP" altLang="en-US" dirty="0"/>
              <a:t>一</a:t>
            </a:r>
            <a:r>
              <a:rPr lang="en-US" altLang="ja-JP" dirty="0"/>
              <a:t>) </a:t>
            </a:r>
            <a:r>
              <a:rPr lang="ja-JP" altLang="en-US" dirty="0"/>
              <a:t>認識智慧</a:t>
            </a:r>
            <a:r>
              <a:rPr lang="en-CA" altLang="ja-JP" dirty="0"/>
              <a:t/>
            </a:r>
            <a:br>
              <a:rPr lang="en-CA" altLang="ja-JP" dirty="0"/>
            </a:br>
            <a:endParaRPr lang="en-CA" dirty="0"/>
          </a:p>
        </p:txBody>
      </p:sp>
      <p:sp>
        <p:nvSpPr>
          <p:cNvPr id="3" name="Content Placeholder 2">
            <a:extLst>
              <a:ext uri="{FF2B5EF4-FFF2-40B4-BE49-F238E27FC236}">
                <a16:creationId xmlns:a16="http://schemas.microsoft.com/office/drawing/2014/main" xmlns="" id="{7FDAED53-61B3-4525-BA15-014EA8692B26}"/>
              </a:ext>
            </a:extLst>
          </p:cNvPr>
          <p:cNvSpPr>
            <a:spLocks noGrp="1"/>
          </p:cNvSpPr>
          <p:nvPr>
            <p:ph idx="1"/>
          </p:nvPr>
        </p:nvSpPr>
        <p:spPr>
          <a:xfrm>
            <a:off x="628650" y="1825624"/>
            <a:ext cx="7886700" cy="4498976"/>
          </a:xfrm>
        </p:spPr>
        <p:txBody>
          <a:bodyPr>
            <a:normAutofit fontScale="92500" lnSpcReduction="10000"/>
          </a:bodyPr>
          <a:lstStyle/>
          <a:p>
            <a:pPr marL="0" indent="0">
              <a:buNone/>
            </a:pPr>
            <a:r>
              <a:rPr lang="en-US" altLang="zh-TW" sz="3200" dirty="0"/>
              <a:t>4. </a:t>
            </a:r>
            <a:r>
              <a:rPr lang="zh-TW" altLang="en-US" sz="3200" dirty="0"/>
              <a:t>詩歌智慧書是怎樣形成的？</a:t>
            </a:r>
          </a:p>
          <a:p>
            <a:pPr marL="0" indent="0">
              <a:buNone/>
            </a:pPr>
            <a:endParaRPr lang="en-CA" altLang="zh-TW" sz="1800" dirty="0"/>
          </a:p>
          <a:p>
            <a:r>
              <a:rPr lang="zh-TW" altLang="en-US" sz="3200" dirty="0"/>
              <a:t>借著口述的方式，一代傳一代</a:t>
            </a:r>
            <a:endParaRPr lang="en-CA" altLang="zh-TW" sz="3200" dirty="0"/>
          </a:p>
          <a:p>
            <a:r>
              <a:rPr lang="zh-TW" altLang="en-US" sz="3200" dirty="0"/>
              <a:t>智慧人的作品，统稱智慧傳統或是智慧文學</a:t>
            </a:r>
            <a:endParaRPr lang="en-CA" altLang="zh-TW" sz="3200" dirty="0"/>
          </a:p>
          <a:p>
            <a:r>
              <a:rPr lang="zh-TW" altLang="en-US" sz="3200" dirty="0"/>
              <a:t>約伯記、詩篇、箴言、傳道書、雅歌被統稱為詩歌智慧書</a:t>
            </a:r>
            <a:endParaRPr lang="en-US" altLang="ja-JP" sz="3200" dirty="0"/>
          </a:p>
          <a:p>
            <a:r>
              <a:rPr lang="zh-TW" altLang="en-US" sz="3200" dirty="0"/>
              <a:t>當中收集了智慧人對人生各種層面的觀察，從人生經歷歸納出真理</a:t>
            </a:r>
            <a:endParaRPr lang="en-US" altLang="ja-JP" sz="3200" dirty="0"/>
          </a:p>
          <a:p>
            <a:r>
              <a:rPr lang="zh-TW" altLang="en-US" sz="3200" dirty="0"/>
              <a:t>傳統的講法，常把大衛和所羅門譽為詩歌智慧書的主要作者</a:t>
            </a:r>
            <a:endParaRPr lang="en-CA" sz="3200" dirty="0"/>
          </a:p>
        </p:txBody>
      </p:sp>
    </p:spTree>
    <p:extLst>
      <p:ext uri="{BB962C8B-B14F-4D97-AF65-F5344CB8AC3E}">
        <p14:creationId xmlns:p14="http://schemas.microsoft.com/office/powerpoint/2010/main" val="4038867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6F6C3B-FFB5-4BAE-84ED-378A29A6289D}"/>
              </a:ext>
            </a:extLst>
          </p:cNvPr>
          <p:cNvSpPr>
            <a:spLocks noGrp="1"/>
          </p:cNvSpPr>
          <p:nvPr>
            <p:ph type="title"/>
          </p:nvPr>
        </p:nvSpPr>
        <p:spPr/>
        <p:txBody>
          <a:bodyPr>
            <a:normAutofit fontScale="90000"/>
          </a:bodyPr>
          <a:lstStyle/>
          <a:p>
            <a:pPr algn="ctr"/>
            <a:r>
              <a:rPr lang="en-CA" altLang="ja-JP" dirty="0"/>
              <a:t/>
            </a:r>
            <a:br>
              <a:rPr lang="en-CA" altLang="ja-JP" dirty="0"/>
            </a:br>
            <a:r>
              <a:rPr lang="ja-JP" altLang="en-US" dirty="0"/>
              <a:t>一</a:t>
            </a:r>
            <a:r>
              <a:rPr lang="en-US" altLang="ja-JP" dirty="0"/>
              <a:t>) </a:t>
            </a:r>
            <a:r>
              <a:rPr lang="ja-JP" altLang="en-US" dirty="0"/>
              <a:t>認識智慧</a:t>
            </a:r>
            <a:r>
              <a:rPr lang="en-CA" altLang="ja-JP" dirty="0"/>
              <a:t/>
            </a:r>
            <a:br>
              <a:rPr lang="en-CA" altLang="ja-JP" dirty="0"/>
            </a:br>
            <a:endParaRPr lang="en-CA" dirty="0"/>
          </a:p>
        </p:txBody>
      </p:sp>
      <p:sp>
        <p:nvSpPr>
          <p:cNvPr id="3" name="Content Placeholder 2">
            <a:extLst>
              <a:ext uri="{FF2B5EF4-FFF2-40B4-BE49-F238E27FC236}">
                <a16:creationId xmlns:a16="http://schemas.microsoft.com/office/drawing/2014/main" xmlns="" id="{7FDAED53-61B3-4525-BA15-014EA8692B26}"/>
              </a:ext>
            </a:extLst>
          </p:cNvPr>
          <p:cNvSpPr>
            <a:spLocks noGrp="1"/>
          </p:cNvSpPr>
          <p:nvPr>
            <p:ph idx="1"/>
          </p:nvPr>
        </p:nvSpPr>
        <p:spPr>
          <a:xfrm>
            <a:off x="628650" y="1825624"/>
            <a:ext cx="7886700" cy="4498976"/>
          </a:xfrm>
        </p:spPr>
        <p:txBody>
          <a:bodyPr>
            <a:normAutofit/>
          </a:bodyPr>
          <a:lstStyle/>
          <a:p>
            <a:pPr marL="0" indent="0">
              <a:buNone/>
            </a:pPr>
            <a:r>
              <a:rPr lang="en-US" altLang="zh-TW" sz="3200" dirty="0"/>
              <a:t>5. </a:t>
            </a:r>
            <a:r>
              <a:rPr lang="zh-TW" altLang="en-US" sz="3200" dirty="0"/>
              <a:t>從知識觀念開始</a:t>
            </a:r>
            <a:endParaRPr lang="en-CA" altLang="zh-TW" sz="1800" dirty="0"/>
          </a:p>
          <a:p>
            <a:r>
              <a:rPr lang="zh-TW" altLang="en-US" sz="3200" dirty="0"/>
              <a:t>在舊約的智慧文學中，知識是非常的重要。沒有知識，就沒有智慧。</a:t>
            </a:r>
            <a:endParaRPr lang="en-CA" altLang="zh-TW" sz="3200" dirty="0"/>
          </a:p>
          <a:p>
            <a:r>
              <a:rPr lang="zh-TW" altLang="en-US" sz="3200" dirty="0"/>
              <a:t>一種是應用的、實用的，如箴言書</a:t>
            </a:r>
            <a:endParaRPr lang="en-US" altLang="ja-JP" sz="3200" dirty="0"/>
          </a:p>
          <a:p>
            <a:r>
              <a:rPr lang="zh-TW" altLang="en-US" sz="3200" dirty="0"/>
              <a:t>一種是思想的、理性的，如約伯記、傳道書</a:t>
            </a:r>
            <a:endParaRPr lang="en-CA" sz="3200" dirty="0"/>
          </a:p>
        </p:txBody>
      </p:sp>
    </p:spTree>
    <p:extLst>
      <p:ext uri="{BB962C8B-B14F-4D97-AF65-F5344CB8AC3E}">
        <p14:creationId xmlns:p14="http://schemas.microsoft.com/office/powerpoint/2010/main" val="14885727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6F6C3B-FFB5-4BAE-84ED-378A29A6289D}"/>
              </a:ext>
            </a:extLst>
          </p:cNvPr>
          <p:cNvSpPr>
            <a:spLocks noGrp="1"/>
          </p:cNvSpPr>
          <p:nvPr>
            <p:ph type="title"/>
          </p:nvPr>
        </p:nvSpPr>
        <p:spPr/>
        <p:txBody>
          <a:bodyPr>
            <a:normAutofit fontScale="90000"/>
          </a:bodyPr>
          <a:lstStyle/>
          <a:p>
            <a:pPr algn="ctr"/>
            <a:r>
              <a:rPr lang="en-CA" altLang="ja-JP" dirty="0"/>
              <a:t/>
            </a:r>
            <a:br>
              <a:rPr lang="en-CA" altLang="ja-JP" dirty="0"/>
            </a:br>
            <a:r>
              <a:rPr lang="ja-JP" altLang="en-US" dirty="0"/>
              <a:t>二</a:t>
            </a:r>
            <a:r>
              <a:rPr lang="en-US" altLang="ja-JP" dirty="0"/>
              <a:t>) </a:t>
            </a:r>
            <a:r>
              <a:rPr lang="ja-JP" altLang="en-US" dirty="0"/>
              <a:t>排除障礙</a:t>
            </a:r>
            <a:r>
              <a:rPr lang="en-CA" altLang="ja-JP" dirty="0"/>
              <a:t/>
            </a:r>
            <a:br>
              <a:rPr lang="en-CA" altLang="ja-JP" dirty="0"/>
            </a:br>
            <a:endParaRPr lang="en-CA" dirty="0"/>
          </a:p>
        </p:txBody>
      </p:sp>
      <p:sp>
        <p:nvSpPr>
          <p:cNvPr id="3" name="Content Placeholder 2">
            <a:extLst>
              <a:ext uri="{FF2B5EF4-FFF2-40B4-BE49-F238E27FC236}">
                <a16:creationId xmlns:a16="http://schemas.microsoft.com/office/drawing/2014/main" xmlns="" id="{7FDAED53-61B3-4525-BA15-014EA8692B26}"/>
              </a:ext>
            </a:extLst>
          </p:cNvPr>
          <p:cNvSpPr>
            <a:spLocks noGrp="1"/>
          </p:cNvSpPr>
          <p:nvPr>
            <p:ph idx="1"/>
          </p:nvPr>
        </p:nvSpPr>
        <p:spPr>
          <a:xfrm>
            <a:off x="628650" y="1825624"/>
            <a:ext cx="7886700" cy="4498976"/>
          </a:xfrm>
        </p:spPr>
        <p:txBody>
          <a:bodyPr>
            <a:normAutofit lnSpcReduction="10000"/>
          </a:bodyPr>
          <a:lstStyle/>
          <a:p>
            <a:pPr marL="514350" indent="-514350">
              <a:buAutoNum type="arabicPeriod"/>
            </a:pPr>
            <a:r>
              <a:rPr lang="zh-TW" altLang="en-US" sz="3200" dirty="0"/>
              <a:t>為什麼詩歌智慧書被納入聖經中？</a:t>
            </a:r>
            <a:endParaRPr lang="en-CA" altLang="zh-TW" sz="3200" dirty="0"/>
          </a:p>
          <a:p>
            <a:r>
              <a:rPr lang="zh-TW" altLang="en-US" sz="3200" dirty="0"/>
              <a:t>是人的作品？神的話語？</a:t>
            </a:r>
            <a:endParaRPr lang="en-CA" altLang="zh-TW" sz="3200" dirty="0"/>
          </a:p>
          <a:p>
            <a:r>
              <a:rPr lang="ja-JP" altLang="en-US" sz="3200" dirty="0"/>
              <a:t>箴</a:t>
            </a:r>
            <a:r>
              <a:rPr lang="en-US" altLang="ja-JP" sz="3200" dirty="0"/>
              <a:t>1</a:t>
            </a:r>
            <a:r>
              <a:rPr lang="ja-JP" altLang="en-US" sz="3200" dirty="0"/>
              <a:t>：</a:t>
            </a:r>
            <a:r>
              <a:rPr lang="en-US" altLang="ja-JP" sz="3200" dirty="0" smtClean="0"/>
              <a:t>7</a:t>
            </a:r>
            <a:endParaRPr lang="en-US" altLang="ja-JP" sz="3200" dirty="0"/>
          </a:p>
          <a:p>
            <a:pPr marL="0" indent="0">
              <a:buNone/>
            </a:pPr>
            <a:r>
              <a:rPr lang="zh-TW" altLang="en-US" sz="3200" dirty="0" smtClean="0"/>
              <a:t>敬 </a:t>
            </a:r>
            <a:r>
              <a:rPr lang="zh-TW" altLang="en-US" sz="3200" dirty="0"/>
              <a:t>畏 耶 和 華 是 知 識 的 開 端 ； 愚 妄 人 藐 視 智 慧 和 </a:t>
            </a:r>
            <a:r>
              <a:rPr lang="zh-TW" altLang="en-US" sz="3200" dirty="0" smtClean="0"/>
              <a:t>訓 </a:t>
            </a:r>
            <a:r>
              <a:rPr lang="zh-TW" altLang="en-US" sz="3200" dirty="0"/>
              <a:t>誨 。</a:t>
            </a:r>
          </a:p>
          <a:p>
            <a:r>
              <a:rPr lang="ja-JP" altLang="en-US" sz="3200" dirty="0" smtClean="0"/>
              <a:t>傳</a:t>
            </a:r>
            <a:r>
              <a:rPr lang="en-US" altLang="ja-JP" sz="3200" dirty="0"/>
              <a:t>12</a:t>
            </a:r>
            <a:r>
              <a:rPr lang="ja-JP" altLang="en-US" sz="3200" dirty="0"/>
              <a:t>：</a:t>
            </a:r>
            <a:r>
              <a:rPr lang="en-US" altLang="ja-JP" sz="3200" dirty="0" smtClean="0"/>
              <a:t>13</a:t>
            </a:r>
          </a:p>
          <a:p>
            <a:pPr marL="0" indent="0">
              <a:buNone/>
            </a:pPr>
            <a:r>
              <a:rPr lang="en-US" altLang="zh-TW" sz="3200" b="1" baseline="30000" dirty="0"/>
              <a:t>13 </a:t>
            </a:r>
            <a:r>
              <a:rPr lang="zh-TW" altLang="en-US" sz="3200" dirty="0"/>
              <a:t>這 些 事 都 已 聽 見 了 ， 總 意 就 是 ： 敬 畏 神 ， 謹 守 他 的 誡 命 ， 這 是 人 所 當 盡 的 本 分 </a:t>
            </a:r>
            <a:endParaRPr lang="en-CA" sz="3200" dirty="0"/>
          </a:p>
        </p:txBody>
      </p:sp>
    </p:spTree>
    <p:extLst>
      <p:ext uri="{BB962C8B-B14F-4D97-AF65-F5344CB8AC3E}">
        <p14:creationId xmlns:p14="http://schemas.microsoft.com/office/powerpoint/2010/main" val="37107623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6F6C3B-FFB5-4BAE-84ED-378A29A6289D}"/>
              </a:ext>
            </a:extLst>
          </p:cNvPr>
          <p:cNvSpPr>
            <a:spLocks noGrp="1"/>
          </p:cNvSpPr>
          <p:nvPr>
            <p:ph type="title"/>
          </p:nvPr>
        </p:nvSpPr>
        <p:spPr/>
        <p:txBody>
          <a:bodyPr>
            <a:normAutofit fontScale="90000"/>
          </a:bodyPr>
          <a:lstStyle/>
          <a:p>
            <a:pPr algn="ctr"/>
            <a:r>
              <a:rPr lang="en-CA" altLang="ja-JP" dirty="0"/>
              <a:t/>
            </a:r>
            <a:br>
              <a:rPr lang="en-CA" altLang="ja-JP" dirty="0"/>
            </a:br>
            <a:r>
              <a:rPr lang="ja-JP" altLang="en-US" dirty="0"/>
              <a:t>二</a:t>
            </a:r>
            <a:r>
              <a:rPr lang="en-US" altLang="ja-JP" dirty="0"/>
              <a:t>) </a:t>
            </a:r>
            <a:r>
              <a:rPr lang="ja-JP" altLang="en-US" dirty="0"/>
              <a:t>排除障礙</a:t>
            </a:r>
            <a:r>
              <a:rPr lang="en-CA" altLang="ja-JP" dirty="0"/>
              <a:t/>
            </a:r>
            <a:br>
              <a:rPr lang="en-CA" altLang="ja-JP" dirty="0"/>
            </a:br>
            <a:endParaRPr lang="en-CA" dirty="0"/>
          </a:p>
        </p:txBody>
      </p:sp>
      <p:sp>
        <p:nvSpPr>
          <p:cNvPr id="3" name="Content Placeholder 2">
            <a:extLst>
              <a:ext uri="{FF2B5EF4-FFF2-40B4-BE49-F238E27FC236}">
                <a16:creationId xmlns:a16="http://schemas.microsoft.com/office/drawing/2014/main" xmlns="" id="{7FDAED53-61B3-4525-BA15-014EA8692B26}"/>
              </a:ext>
            </a:extLst>
          </p:cNvPr>
          <p:cNvSpPr>
            <a:spLocks noGrp="1"/>
          </p:cNvSpPr>
          <p:nvPr>
            <p:ph idx="1"/>
          </p:nvPr>
        </p:nvSpPr>
        <p:spPr>
          <a:xfrm>
            <a:off x="628650" y="1825624"/>
            <a:ext cx="7886700" cy="4498976"/>
          </a:xfrm>
        </p:spPr>
        <p:txBody>
          <a:bodyPr>
            <a:normAutofit/>
          </a:bodyPr>
          <a:lstStyle/>
          <a:p>
            <a:pPr marL="0" indent="0">
              <a:buNone/>
            </a:pPr>
            <a:r>
              <a:rPr lang="en-US" altLang="zh-TW" sz="3200" dirty="0"/>
              <a:t>2. </a:t>
            </a:r>
            <a:r>
              <a:rPr lang="zh-TW" altLang="en-US" sz="3200" dirty="0"/>
              <a:t>書卷之間的表面矛盾是人的作品？</a:t>
            </a:r>
            <a:endParaRPr lang="en-CA" altLang="zh-TW" sz="3200" dirty="0"/>
          </a:p>
          <a:p>
            <a:r>
              <a:rPr lang="zh-TW" altLang="en-US" sz="3200" dirty="0"/>
              <a:t>是不是這幾本書有矛盾的呢</a:t>
            </a:r>
            <a:endParaRPr lang="en-CA" altLang="zh-TW" sz="3200" dirty="0"/>
          </a:p>
          <a:p>
            <a:r>
              <a:rPr lang="zh-TW" altLang="en-US" sz="3200" dirty="0"/>
              <a:t>約伯記跟傳道書，消極悲觀？</a:t>
            </a:r>
            <a:endParaRPr lang="en-CA" altLang="zh-TW" sz="3200" dirty="0"/>
          </a:p>
          <a:p>
            <a:r>
              <a:rPr lang="zh-TW" altLang="en-US" sz="3200" dirty="0"/>
              <a:t>箴言書，積極樂觀？</a:t>
            </a:r>
            <a:endParaRPr lang="en-CA" altLang="zh-TW" sz="3200" dirty="0"/>
          </a:p>
          <a:p>
            <a:r>
              <a:rPr lang="zh-TW" altLang="en-US" sz="3200" dirty="0"/>
              <a:t>雅歌，情思愛念？</a:t>
            </a:r>
            <a:endParaRPr lang="en-CA" sz="3200" dirty="0"/>
          </a:p>
        </p:txBody>
      </p:sp>
    </p:spTree>
    <p:extLst>
      <p:ext uri="{BB962C8B-B14F-4D97-AF65-F5344CB8AC3E}">
        <p14:creationId xmlns:p14="http://schemas.microsoft.com/office/powerpoint/2010/main" val="24588115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6F6C3B-FFB5-4BAE-84ED-378A29A6289D}"/>
              </a:ext>
            </a:extLst>
          </p:cNvPr>
          <p:cNvSpPr>
            <a:spLocks noGrp="1"/>
          </p:cNvSpPr>
          <p:nvPr>
            <p:ph type="title"/>
          </p:nvPr>
        </p:nvSpPr>
        <p:spPr/>
        <p:txBody>
          <a:bodyPr>
            <a:normAutofit fontScale="90000"/>
          </a:bodyPr>
          <a:lstStyle/>
          <a:p>
            <a:pPr algn="ctr"/>
            <a:r>
              <a:rPr lang="en-CA" altLang="ja-JP" dirty="0"/>
              <a:t/>
            </a:r>
            <a:br>
              <a:rPr lang="en-CA" altLang="ja-JP" dirty="0"/>
            </a:br>
            <a:r>
              <a:rPr lang="ja-JP" altLang="en-US" dirty="0"/>
              <a:t>二</a:t>
            </a:r>
            <a:r>
              <a:rPr lang="en-US" altLang="ja-JP" dirty="0"/>
              <a:t>) </a:t>
            </a:r>
            <a:r>
              <a:rPr lang="ja-JP" altLang="en-US" dirty="0"/>
              <a:t>排除障礙</a:t>
            </a:r>
            <a:r>
              <a:rPr lang="en-CA" altLang="ja-JP" dirty="0"/>
              <a:t/>
            </a:r>
            <a:br>
              <a:rPr lang="en-CA" altLang="ja-JP" dirty="0"/>
            </a:br>
            <a:endParaRPr lang="en-CA" dirty="0"/>
          </a:p>
        </p:txBody>
      </p:sp>
      <p:sp>
        <p:nvSpPr>
          <p:cNvPr id="3" name="Content Placeholder 2">
            <a:extLst>
              <a:ext uri="{FF2B5EF4-FFF2-40B4-BE49-F238E27FC236}">
                <a16:creationId xmlns:a16="http://schemas.microsoft.com/office/drawing/2014/main" xmlns="" id="{7FDAED53-61B3-4525-BA15-014EA8692B26}"/>
              </a:ext>
            </a:extLst>
          </p:cNvPr>
          <p:cNvSpPr>
            <a:spLocks noGrp="1"/>
          </p:cNvSpPr>
          <p:nvPr>
            <p:ph idx="1"/>
          </p:nvPr>
        </p:nvSpPr>
        <p:spPr>
          <a:xfrm>
            <a:off x="628650" y="1825624"/>
            <a:ext cx="7886700" cy="4498976"/>
          </a:xfrm>
        </p:spPr>
        <p:txBody>
          <a:bodyPr>
            <a:normAutofit/>
          </a:bodyPr>
          <a:lstStyle/>
          <a:p>
            <a:pPr marL="0" indent="0">
              <a:buNone/>
            </a:pPr>
            <a:r>
              <a:rPr lang="en-US" altLang="ja-JP" sz="3200" dirty="0"/>
              <a:t>3. </a:t>
            </a:r>
            <a:r>
              <a:rPr lang="ja-JP" altLang="en-US" sz="3200" dirty="0"/>
              <a:t>文化差距</a:t>
            </a:r>
            <a:endParaRPr lang="en-CA" altLang="zh-TW" sz="3200" dirty="0"/>
          </a:p>
          <a:p>
            <a:r>
              <a:rPr lang="zh-TW" altLang="en-US" sz="3200" dirty="0"/>
              <a:t>現代人唸古代的詩歌，文化不同，但信仰相同</a:t>
            </a:r>
            <a:r>
              <a:rPr lang="zh-TW" altLang="en-US" sz="3200" dirty="0"/>
              <a:t>所以不能單求字面的理解，需要我們去意會、感受</a:t>
            </a:r>
            <a:endParaRPr lang="zh-TW" altLang="en-US" sz="3200" dirty="0"/>
          </a:p>
          <a:p>
            <a:r>
              <a:rPr lang="zh-TW" altLang="en-US" sz="3200" dirty="0"/>
              <a:t>在詩歌智慧書裏面，又採用了多種不同體裁的著作包括了長篇的容論文精警的短句俗諺謎語語言比喻等等</a:t>
            </a:r>
            <a:br>
              <a:rPr lang="zh-TW" altLang="en-US" sz="3200" dirty="0"/>
            </a:br>
            <a:endParaRPr lang="zh-TW" altLang="en-US" sz="3200" dirty="0"/>
          </a:p>
          <a:p>
            <a:endParaRPr lang="en-CA" sz="3200" dirty="0"/>
          </a:p>
        </p:txBody>
      </p:sp>
    </p:spTree>
    <p:extLst>
      <p:ext uri="{BB962C8B-B14F-4D97-AF65-F5344CB8AC3E}">
        <p14:creationId xmlns:p14="http://schemas.microsoft.com/office/powerpoint/2010/main" val="19796431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6F6C3B-FFB5-4BAE-84ED-378A29A6289D}"/>
              </a:ext>
            </a:extLst>
          </p:cNvPr>
          <p:cNvSpPr>
            <a:spLocks noGrp="1"/>
          </p:cNvSpPr>
          <p:nvPr>
            <p:ph type="title"/>
          </p:nvPr>
        </p:nvSpPr>
        <p:spPr/>
        <p:txBody>
          <a:bodyPr>
            <a:normAutofit fontScale="90000"/>
          </a:bodyPr>
          <a:lstStyle/>
          <a:p>
            <a:pPr algn="ctr"/>
            <a:r>
              <a:rPr lang="en-CA" altLang="ja-JP" dirty="0"/>
              <a:t/>
            </a:r>
            <a:br>
              <a:rPr lang="en-CA" altLang="ja-JP" dirty="0"/>
            </a:br>
            <a:r>
              <a:rPr lang="ja-JP" altLang="en-US" dirty="0"/>
              <a:t>二</a:t>
            </a:r>
            <a:r>
              <a:rPr lang="en-US" altLang="ja-JP" dirty="0"/>
              <a:t>) </a:t>
            </a:r>
            <a:r>
              <a:rPr lang="ja-JP" altLang="en-US" dirty="0"/>
              <a:t>排除障礙</a:t>
            </a:r>
            <a:r>
              <a:rPr lang="en-CA" altLang="ja-JP" dirty="0"/>
              <a:t/>
            </a:r>
            <a:br>
              <a:rPr lang="en-CA" altLang="ja-JP" dirty="0"/>
            </a:br>
            <a:endParaRPr lang="en-CA" dirty="0"/>
          </a:p>
        </p:txBody>
      </p:sp>
      <p:sp>
        <p:nvSpPr>
          <p:cNvPr id="3" name="Content Placeholder 2">
            <a:extLst>
              <a:ext uri="{FF2B5EF4-FFF2-40B4-BE49-F238E27FC236}">
                <a16:creationId xmlns:a16="http://schemas.microsoft.com/office/drawing/2014/main" xmlns="" id="{7FDAED53-61B3-4525-BA15-014EA8692B26}"/>
              </a:ext>
            </a:extLst>
          </p:cNvPr>
          <p:cNvSpPr>
            <a:spLocks noGrp="1"/>
          </p:cNvSpPr>
          <p:nvPr>
            <p:ph idx="1"/>
          </p:nvPr>
        </p:nvSpPr>
        <p:spPr>
          <a:xfrm>
            <a:off x="628650" y="1825624"/>
            <a:ext cx="7886700" cy="4498976"/>
          </a:xfrm>
        </p:spPr>
        <p:txBody>
          <a:bodyPr>
            <a:normAutofit/>
          </a:bodyPr>
          <a:lstStyle/>
          <a:p>
            <a:pPr marL="0" indent="0">
              <a:buNone/>
            </a:pPr>
            <a:r>
              <a:rPr lang="en-US" altLang="ja-JP" sz="3200" dirty="0"/>
              <a:t>3. </a:t>
            </a:r>
            <a:r>
              <a:rPr lang="ja-JP" altLang="en-US" sz="3200" dirty="0"/>
              <a:t>文化差距</a:t>
            </a:r>
            <a:endParaRPr lang="en-CA" altLang="zh-TW" sz="3200" dirty="0"/>
          </a:p>
          <a:p>
            <a:r>
              <a:rPr lang="zh-TW" altLang="en-US" sz="3200" dirty="0" smtClean="0"/>
              <a:t>詩篇開</a:t>
            </a:r>
            <a:r>
              <a:rPr lang="zh-TW" altLang="en-US" sz="3200" dirty="0"/>
              <a:t>始，講到人生在義人與惡人的道路上要作出明智的選擇。詩篇最後，一連串的用讚美神的樂章作為終結</a:t>
            </a:r>
            <a:r>
              <a:rPr lang="zh-TW" altLang="en-US" sz="3200" dirty="0" smtClean="0"/>
              <a:t>。</a:t>
            </a:r>
            <a:endParaRPr lang="en-US" altLang="zh-TW" sz="3200" dirty="0" smtClean="0"/>
          </a:p>
          <a:p>
            <a:r>
              <a:rPr lang="zh-TW" altLang="en-US" sz="3200" dirty="0" smtClean="0"/>
              <a:t>一</a:t>
            </a:r>
            <a:r>
              <a:rPr lang="zh-TW" altLang="en-US" sz="3200" dirty="0"/>
              <a:t>個人選擇跟隨神的智慧</a:t>
            </a:r>
          </a:p>
          <a:p>
            <a:r>
              <a:rPr lang="zh-TW" altLang="en-US" sz="3200" dirty="0"/>
              <a:t>詩歌智慧書裏面所展示出來的，就是我們需要在人生的經歷裏面，來實踐神的話</a:t>
            </a:r>
            <a:r>
              <a:rPr lang="zh-TW" altLang="en-US" sz="3200" dirty="0" smtClean="0"/>
              <a:t>語</a:t>
            </a:r>
            <a:endParaRPr lang="en-US" altLang="zh-TW" sz="3200" dirty="0" smtClean="0"/>
          </a:p>
          <a:p>
            <a:r>
              <a:rPr lang="zh-TW" altLang="en-US" sz="3200" dirty="0" smtClean="0"/>
              <a:t>不</a:t>
            </a:r>
            <a:r>
              <a:rPr lang="zh-TW" altLang="en-US" sz="3200" dirty="0"/>
              <a:t>能單是停留在我們的知識層面上</a:t>
            </a:r>
          </a:p>
          <a:p>
            <a:endParaRPr lang="en-CA" sz="3200" dirty="0"/>
          </a:p>
        </p:txBody>
      </p:sp>
    </p:spTree>
    <p:extLst>
      <p:ext uri="{BB962C8B-B14F-4D97-AF65-F5344CB8AC3E}">
        <p14:creationId xmlns:p14="http://schemas.microsoft.com/office/powerpoint/2010/main" val="2931168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C5B7CA-6940-401F-9988-838CAEBC1F9E}"/>
              </a:ext>
            </a:extLst>
          </p:cNvPr>
          <p:cNvSpPr>
            <a:spLocks noGrp="1"/>
          </p:cNvSpPr>
          <p:nvPr>
            <p:ph type="title"/>
          </p:nvPr>
        </p:nvSpPr>
        <p:spPr>
          <a:xfrm>
            <a:off x="628650" y="939800"/>
            <a:ext cx="7886700" cy="1092200"/>
          </a:xfrm>
        </p:spPr>
        <p:txBody>
          <a:bodyPr>
            <a:normAutofit fontScale="90000"/>
          </a:bodyPr>
          <a:lstStyle/>
          <a:p>
            <a:pPr algn="ctr"/>
            <a:r>
              <a:rPr lang="en-CA" altLang="ja-JP" dirty="0"/>
              <a:t/>
            </a:r>
            <a:br>
              <a:rPr lang="en-CA" altLang="ja-JP" dirty="0"/>
            </a:br>
            <a:r>
              <a:rPr lang="ja-JP" altLang="en-US" dirty="0"/>
              <a:t>第一課</a:t>
            </a:r>
            <a:r>
              <a:rPr lang="en-CA" altLang="ja-JP" dirty="0"/>
              <a:t/>
            </a:r>
            <a:br>
              <a:rPr lang="en-CA" altLang="ja-JP" dirty="0"/>
            </a:br>
            <a:endParaRPr lang="en-CA" dirty="0"/>
          </a:p>
        </p:txBody>
      </p:sp>
      <p:sp>
        <p:nvSpPr>
          <p:cNvPr id="3" name="Content Placeholder 2">
            <a:extLst>
              <a:ext uri="{FF2B5EF4-FFF2-40B4-BE49-F238E27FC236}">
                <a16:creationId xmlns:a16="http://schemas.microsoft.com/office/drawing/2014/main" xmlns="" id="{20CFA32A-DF0B-49A7-A499-0E4B5379D4CC}"/>
              </a:ext>
            </a:extLst>
          </p:cNvPr>
          <p:cNvSpPr>
            <a:spLocks noGrp="1"/>
          </p:cNvSpPr>
          <p:nvPr>
            <p:ph idx="1"/>
          </p:nvPr>
        </p:nvSpPr>
        <p:spPr>
          <a:xfrm>
            <a:off x="628650" y="1790700"/>
            <a:ext cx="7886700" cy="4386263"/>
          </a:xfrm>
        </p:spPr>
        <p:txBody>
          <a:bodyPr>
            <a:normAutofit/>
          </a:bodyPr>
          <a:lstStyle/>
          <a:p>
            <a:endParaRPr lang="en-CA" altLang="zh-TW" sz="4800" dirty="0"/>
          </a:p>
          <a:p>
            <a:pPr marL="0" indent="0" algn="ctr">
              <a:buNone/>
            </a:pPr>
            <a:r>
              <a:rPr lang="zh-TW" altLang="en-US" sz="4800" dirty="0"/>
              <a:t>  </a:t>
            </a:r>
            <a:r>
              <a:rPr lang="zh-TW" altLang="en-US" sz="5400" dirty="0"/>
              <a:t>展開智慧的藍圖</a:t>
            </a:r>
            <a:endParaRPr lang="en-CA" altLang="zh-TW" sz="5400" dirty="0"/>
          </a:p>
          <a:p>
            <a:pPr marL="0" indent="0" algn="ctr">
              <a:buNone/>
            </a:pPr>
            <a:r>
              <a:rPr lang="zh-TW" altLang="en-US" sz="5400" dirty="0"/>
              <a:t> </a:t>
            </a:r>
            <a:endParaRPr lang="en-US" altLang="zh-TW" sz="5400" dirty="0"/>
          </a:p>
          <a:p>
            <a:pPr marL="457200" lvl="1" indent="0" algn="ctr">
              <a:buNone/>
            </a:pPr>
            <a:r>
              <a:rPr lang="zh-TW" altLang="en-US" sz="5400" dirty="0"/>
              <a:t>認識詩歌智慧書的背景</a:t>
            </a:r>
            <a:endParaRPr lang="en-CA" sz="5400" dirty="0"/>
          </a:p>
        </p:txBody>
      </p:sp>
    </p:spTree>
    <p:extLst>
      <p:ext uri="{BB962C8B-B14F-4D97-AF65-F5344CB8AC3E}">
        <p14:creationId xmlns:p14="http://schemas.microsoft.com/office/powerpoint/2010/main" val="17625590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6F6C3B-FFB5-4BAE-84ED-378A29A6289D}"/>
              </a:ext>
            </a:extLst>
          </p:cNvPr>
          <p:cNvSpPr>
            <a:spLocks noGrp="1"/>
          </p:cNvSpPr>
          <p:nvPr>
            <p:ph type="title"/>
          </p:nvPr>
        </p:nvSpPr>
        <p:spPr/>
        <p:txBody>
          <a:bodyPr>
            <a:normAutofit fontScale="90000"/>
          </a:bodyPr>
          <a:lstStyle/>
          <a:p>
            <a:pPr algn="ctr"/>
            <a:r>
              <a:rPr lang="en-CA" altLang="ja-JP" dirty="0"/>
              <a:t/>
            </a:r>
            <a:br>
              <a:rPr lang="en-CA" altLang="ja-JP" dirty="0"/>
            </a:br>
            <a:r>
              <a:rPr lang="zh-TW" altLang="en-US" dirty="0"/>
              <a:t>三</a:t>
            </a:r>
            <a:r>
              <a:rPr lang="en-US" altLang="zh-TW" dirty="0"/>
              <a:t>) </a:t>
            </a:r>
            <a:r>
              <a:rPr lang="zh-TW" altLang="en-US" dirty="0"/>
              <a:t>詩歌智慧書</a:t>
            </a:r>
            <a:r>
              <a:rPr lang="en-CA" altLang="zh-TW" dirty="0"/>
              <a:t/>
            </a:r>
            <a:br>
              <a:rPr lang="en-CA" altLang="zh-TW" dirty="0"/>
            </a:br>
            <a:r>
              <a:rPr lang="zh-TW" altLang="en-US" dirty="0"/>
              <a:t>與聖經其他部分的關係</a:t>
            </a:r>
            <a:r>
              <a:rPr lang="en-CA" altLang="ja-JP" dirty="0"/>
              <a:t/>
            </a:r>
            <a:br>
              <a:rPr lang="en-CA" altLang="ja-JP" dirty="0"/>
            </a:br>
            <a:endParaRPr lang="en-CA" dirty="0"/>
          </a:p>
        </p:txBody>
      </p:sp>
      <p:sp>
        <p:nvSpPr>
          <p:cNvPr id="3" name="Content Placeholder 2">
            <a:extLst>
              <a:ext uri="{FF2B5EF4-FFF2-40B4-BE49-F238E27FC236}">
                <a16:creationId xmlns:a16="http://schemas.microsoft.com/office/drawing/2014/main" xmlns="" id="{7FDAED53-61B3-4525-BA15-014EA8692B26}"/>
              </a:ext>
            </a:extLst>
          </p:cNvPr>
          <p:cNvSpPr>
            <a:spLocks noGrp="1"/>
          </p:cNvSpPr>
          <p:nvPr>
            <p:ph idx="1"/>
          </p:nvPr>
        </p:nvSpPr>
        <p:spPr>
          <a:xfrm>
            <a:off x="628650" y="1825624"/>
            <a:ext cx="7886700" cy="4498976"/>
          </a:xfrm>
        </p:spPr>
        <p:txBody>
          <a:bodyPr>
            <a:normAutofit/>
          </a:bodyPr>
          <a:lstStyle/>
          <a:p>
            <a:pPr marL="514350" indent="-514350">
              <a:buAutoNum type="arabicPeriod"/>
            </a:pPr>
            <a:r>
              <a:rPr lang="zh-TW" altLang="en-US" sz="4000" dirty="0" smtClean="0"/>
              <a:t>回</a:t>
            </a:r>
            <a:r>
              <a:rPr lang="zh-TW" altLang="en-US" sz="4000" dirty="0"/>
              <a:t>應舊約聖經的教</a:t>
            </a:r>
            <a:r>
              <a:rPr lang="zh-TW" altLang="en-US" sz="4000" dirty="0" smtClean="0"/>
              <a:t>導</a:t>
            </a:r>
            <a:endParaRPr lang="en-US" altLang="zh-TW" sz="4000" dirty="0" smtClean="0"/>
          </a:p>
          <a:p>
            <a:r>
              <a:rPr lang="zh-TW" altLang="en-US" sz="4000" dirty="0"/>
              <a:t>詩歌智慧書所記載的，是以色列人在領受了律法書、歷史書和先知書的教導之後，在生活中演繹出來的見證</a:t>
            </a:r>
          </a:p>
          <a:p>
            <a:r>
              <a:rPr lang="zh-TW" altLang="en-US" sz="4000" dirty="0"/>
              <a:t>往後看、往前看、往上看</a:t>
            </a:r>
          </a:p>
          <a:p>
            <a:endParaRPr lang="en-CA" sz="3200" dirty="0"/>
          </a:p>
        </p:txBody>
      </p:sp>
    </p:spTree>
    <p:extLst>
      <p:ext uri="{BB962C8B-B14F-4D97-AF65-F5344CB8AC3E}">
        <p14:creationId xmlns:p14="http://schemas.microsoft.com/office/powerpoint/2010/main" val="11944677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6F6C3B-FFB5-4BAE-84ED-378A29A6289D}"/>
              </a:ext>
            </a:extLst>
          </p:cNvPr>
          <p:cNvSpPr>
            <a:spLocks noGrp="1"/>
          </p:cNvSpPr>
          <p:nvPr>
            <p:ph type="title"/>
          </p:nvPr>
        </p:nvSpPr>
        <p:spPr/>
        <p:txBody>
          <a:bodyPr>
            <a:normAutofit fontScale="90000"/>
          </a:bodyPr>
          <a:lstStyle/>
          <a:p>
            <a:pPr algn="ctr"/>
            <a:r>
              <a:rPr lang="en-CA" altLang="ja-JP" dirty="0"/>
              <a:t/>
            </a:r>
            <a:br>
              <a:rPr lang="en-CA" altLang="ja-JP" dirty="0"/>
            </a:br>
            <a:r>
              <a:rPr lang="zh-TW" altLang="en-US" dirty="0"/>
              <a:t>三</a:t>
            </a:r>
            <a:r>
              <a:rPr lang="en-US" altLang="zh-TW" dirty="0"/>
              <a:t>) </a:t>
            </a:r>
            <a:r>
              <a:rPr lang="zh-TW" altLang="en-US" dirty="0"/>
              <a:t>詩歌智慧書</a:t>
            </a:r>
            <a:r>
              <a:rPr lang="en-CA" altLang="zh-TW" dirty="0"/>
              <a:t/>
            </a:r>
            <a:br>
              <a:rPr lang="en-CA" altLang="zh-TW" dirty="0"/>
            </a:br>
            <a:r>
              <a:rPr lang="zh-TW" altLang="en-US" dirty="0"/>
              <a:t>與聖經其他部分的關係</a:t>
            </a:r>
            <a:r>
              <a:rPr lang="en-CA" altLang="ja-JP" dirty="0"/>
              <a:t/>
            </a:r>
            <a:br>
              <a:rPr lang="en-CA" altLang="ja-JP" dirty="0"/>
            </a:br>
            <a:endParaRPr lang="en-CA" dirty="0"/>
          </a:p>
        </p:txBody>
      </p:sp>
      <p:sp>
        <p:nvSpPr>
          <p:cNvPr id="3" name="Content Placeholder 2">
            <a:extLst>
              <a:ext uri="{FF2B5EF4-FFF2-40B4-BE49-F238E27FC236}">
                <a16:creationId xmlns:a16="http://schemas.microsoft.com/office/drawing/2014/main" xmlns="" id="{7FDAED53-61B3-4525-BA15-014EA8692B26}"/>
              </a:ext>
            </a:extLst>
          </p:cNvPr>
          <p:cNvSpPr>
            <a:spLocks noGrp="1"/>
          </p:cNvSpPr>
          <p:nvPr>
            <p:ph idx="1"/>
          </p:nvPr>
        </p:nvSpPr>
        <p:spPr>
          <a:xfrm>
            <a:off x="628650" y="1825624"/>
            <a:ext cx="7886700" cy="4498976"/>
          </a:xfrm>
        </p:spPr>
        <p:txBody>
          <a:bodyPr>
            <a:normAutofit/>
          </a:bodyPr>
          <a:lstStyle/>
          <a:p>
            <a:pPr marL="0" indent="0">
              <a:buNone/>
            </a:pPr>
            <a:r>
              <a:rPr lang="en-US" altLang="zh-TW" sz="3200" dirty="0"/>
              <a:t>2. </a:t>
            </a:r>
            <a:r>
              <a:rPr lang="zh-TW" altLang="en-US" sz="3200" dirty="0"/>
              <a:t>新約聖經經常引用詩歌智慧書</a:t>
            </a:r>
            <a:endParaRPr lang="en-CA" altLang="zh-TW" sz="3200" dirty="0"/>
          </a:p>
          <a:p>
            <a:r>
              <a:rPr lang="en-US" altLang="ja-JP" sz="3200" dirty="0" smtClean="0"/>
              <a:t>(</a:t>
            </a:r>
            <a:r>
              <a:rPr lang="zh-TW" altLang="en-US" sz="3200" dirty="0" smtClean="0"/>
              <a:t>约</a:t>
            </a:r>
            <a:r>
              <a:rPr lang="en-US" altLang="zh-TW" sz="3200" dirty="0" smtClean="0"/>
              <a:t>13:18)</a:t>
            </a:r>
            <a:r>
              <a:rPr lang="zh-TW" altLang="en-US" sz="3200" dirty="0"/>
              <a:t> 我 這 話 不 是 指 著 你 們 眾 人 說 的 ， 我 知 道 我 所 揀 選 的 是 誰 。 現 在 要 應 驗 經 上 的 話 ， 說 ： 同 我 吃 飯 的 人 用 腳 踢 我 </a:t>
            </a:r>
            <a:r>
              <a:rPr lang="zh-TW" altLang="en-US" sz="3200" dirty="0" smtClean="0"/>
              <a:t>。</a:t>
            </a:r>
            <a:endParaRPr lang="en-US" altLang="zh-TW" sz="3200" dirty="0" smtClean="0"/>
          </a:p>
          <a:p>
            <a:r>
              <a:rPr lang="en-US" altLang="ja-JP" sz="3200" dirty="0" smtClean="0"/>
              <a:t>(</a:t>
            </a:r>
            <a:r>
              <a:rPr lang="ja-JP" altLang="en-US" sz="3200" dirty="0" smtClean="0"/>
              <a:t>詩</a:t>
            </a:r>
            <a:r>
              <a:rPr lang="en-US" altLang="ja-JP" sz="3200" dirty="0"/>
              <a:t>41</a:t>
            </a:r>
            <a:r>
              <a:rPr lang="ja-JP" altLang="en-US" sz="3200" dirty="0"/>
              <a:t>：</a:t>
            </a:r>
            <a:r>
              <a:rPr lang="en-US" altLang="ja-JP" sz="3200" dirty="0" smtClean="0"/>
              <a:t>9) </a:t>
            </a:r>
            <a:r>
              <a:rPr lang="zh-TW" altLang="en-US" sz="3200" dirty="0"/>
              <a:t>連 我 知 己 的 朋 友 ， 我 所 倚 靠 、 吃 過 我 飯 的 也 用 腳 踢 我  </a:t>
            </a:r>
            <a:endParaRPr lang="en-US" altLang="zh-TW" sz="3200" dirty="0"/>
          </a:p>
          <a:p>
            <a:endParaRPr lang="en-US" altLang="ja-JP" sz="3200" dirty="0"/>
          </a:p>
        </p:txBody>
      </p:sp>
    </p:spTree>
    <p:extLst>
      <p:ext uri="{BB962C8B-B14F-4D97-AF65-F5344CB8AC3E}">
        <p14:creationId xmlns:p14="http://schemas.microsoft.com/office/powerpoint/2010/main" val="27139287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6F6C3B-FFB5-4BAE-84ED-378A29A6289D}"/>
              </a:ext>
            </a:extLst>
          </p:cNvPr>
          <p:cNvSpPr>
            <a:spLocks noGrp="1"/>
          </p:cNvSpPr>
          <p:nvPr>
            <p:ph type="title"/>
          </p:nvPr>
        </p:nvSpPr>
        <p:spPr/>
        <p:txBody>
          <a:bodyPr>
            <a:normAutofit fontScale="90000"/>
          </a:bodyPr>
          <a:lstStyle/>
          <a:p>
            <a:pPr algn="ctr"/>
            <a:r>
              <a:rPr lang="en-CA" altLang="ja-JP" dirty="0"/>
              <a:t/>
            </a:r>
            <a:br>
              <a:rPr lang="en-CA" altLang="ja-JP" dirty="0"/>
            </a:br>
            <a:r>
              <a:rPr lang="zh-TW" altLang="en-US" dirty="0"/>
              <a:t>三</a:t>
            </a:r>
            <a:r>
              <a:rPr lang="en-US" altLang="zh-TW" dirty="0"/>
              <a:t>) </a:t>
            </a:r>
            <a:r>
              <a:rPr lang="zh-TW" altLang="en-US" dirty="0"/>
              <a:t>詩歌智慧書</a:t>
            </a:r>
            <a:r>
              <a:rPr lang="en-CA" altLang="zh-TW" dirty="0"/>
              <a:t/>
            </a:r>
            <a:br>
              <a:rPr lang="en-CA" altLang="zh-TW" dirty="0"/>
            </a:br>
            <a:r>
              <a:rPr lang="zh-TW" altLang="en-US" dirty="0"/>
              <a:t>與聖經其他部分的關係</a:t>
            </a:r>
            <a:r>
              <a:rPr lang="en-CA" altLang="ja-JP" dirty="0"/>
              <a:t/>
            </a:r>
            <a:br>
              <a:rPr lang="en-CA" altLang="ja-JP" dirty="0"/>
            </a:br>
            <a:endParaRPr lang="en-CA" dirty="0"/>
          </a:p>
        </p:txBody>
      </p:sp>
      <p:sp>
        <p:nvSpPr>
          <p:cNvPr id="3" name="Content Placeholder 2">
            <a:extLst>
              <a:ext uri="{FF2B5EF4-FFF2-40B4-BE49-F238E27FC236}">
                <a16:creationId xmlns:a16="http://schemas.microsoft.com/office/drawing/2014/main" xmlns="" id="{7FDAED53-61B3-4525-BA15-014EA8692B26}"/>
              </a:ext>
            </a:extLst>
          </p:cNvPr>
          <p:cNvSpPr>
            <a:spLocks noGrp="1"/>
          </p:cNvSpPr>
          <p:nvPr>
            <p:ph idx="1"/>
          </p:nvPr>
        </p:nvSpPr>
        <p:spPr>
          <a:xfrm>
            <a:off x="628650" y="1825624"/>
            <a:ext cx="7886700" cy="4498976"/>
          </a:xfrm>
        </p:spPr>
        <p:txBody>
          <a:bodyPr>
            <a:normAutofit/>
          </a:bodyPr>
          <a:lstStyle/>
          <a:p>
            <a:pPr marL="0" indent="0">
              <a:buNone/>
            </a:pPr>
            <a:r>
              <a:rPr lang="en-US" altLang="zh-TW" sz="3200" dirty="0"/>
              <a:t>2. </a:t>
            </a:r>
            <a:r>
              <a:rPr lang="zh-TW" altLang="en-US" sz="3200" dirty="0"/>
              <a:t>新約聖經經常引用詩歌智慧</a:t>
            </a:r>
            <a:r>
              <a:rPr lang="zh-TW" altLang="en-US" sz="3200" dirty="0" smtClean="0"/>
              <a:t>書</a:t>
            </a:r>
            <a:endParaRPr lang="en-US" altLang="zh-TW" sz="3200" dirty="0" smtClean="0"/>
          </a:p>
          <a:p>
            <a:pPr marL="0" indent="0">
              <a:buNone/>
            </a:pPr>
            <a:endParaRPr lang="en-CA" altLang="zh-TW" sz="3200" dirty="0"/>
          </a:p>
          <a:p>
            <a:r>
              <a:rPr lang="en-US" altLang="zh-TW" sz="3200" dirty="0" smtClean="0"/>
              <a:t>(</a:t>
            </a:r>
            <a:r>
              <a:rPr lang="zh-TW" altLang="en-US" sz="3600" dirty="0" smtClean="0"/>
              <a:t>羅</a:t>
            </a:r>
            <a:r>
              <a:rPr lang="zh-TW" altLang="en-US" sz="3600" dirty="0"/>
              <a:t>馬</a:t>
            </a:r>
            <a:r>
              <a:rPr lang="zh-TW" altLang="en-US" sz="3600" dirty="0" smtClean="0"/>
              <a:t>書</a:t>
            </a:r>
            <a:r>
              <a:rPr lang="en-US" altLang="zh-TW" sz="3600" dirty="0" smtClean="0"/>
              <a:t>3:10) </a:t>
            </a:r>
            <a:r>
              <a:rPr lang="zh-TW" altLang="en-US" sz="3600" dirty="0"/>
              <a:t>就 如 經 上 所 記 ： 沒 有 義 人 ， 連 一 個 也 沒 有 。 </a:t>
            </a:r>
            <a:endParaRPr lang="en-US" altLang="zh-TW" sz="3600" dirty="0" smtClean="0"/>
          </a:p>
          <a:p>
            <a:r>
              <a:rPr lang="en-US" altLang="zh-TW" sz="3600" dirty="0" smtClean="0"/>
              <a:t>(</a:t>
            </a:r>
            <a:r>
              <a:rPr lang="zh-TW" altLang="en-US" sz="3600" dirty="0" smtClean="0"/>
              <a:t>傳</a:t>
            </a:r>
            <a:r>
              <a:rPr lang="en-US" altLang="zh-TW" sz="3600" dirty="0"/>
              <a:t>7</a:t>
            </a:r>
            <a:r>
              <a:rPr lang="zh-TW" altLang="en-US" sz="3600" dirty="0"/>
              <a:t>：</a:t>
            </a:r>
            <a:r>
              <a:rPr lang="en-US" altLang="zh-TW" sz="3600" dirty="0" smtClean="0"/>
              <a:t>20) </a:t>
            </a:r>
            <a:r>
              <a:rPr lang="zh-TW" altLang="en-US" sz="3600" dirty="0" smtClean="0"/>
              <a:t>時 </a:t>
            </a:r>
            <a:r>
              <a:rPr lang="zh-TW" altLang="en-US" sz="3600" dirty="0"/>
              <a:t>常 行 善 而 不 犯 罪 的 義 人 ， 世 上 實 在 沒 有 </a:t>
            </a:r>
            <a:r>
              <a:rPr lang="zh-TW" altLang="en-US" sz="3600" dirty="0" smtClean="0"/>
              <a:t>。</a:t>
            </a:r>
            <a:endParaRPr lang="en-US" altLang="zh-TW" sz="3600" dirty="0"/>
          </a:p>
          <a:p>
            <a:pPr marL="0" indent="0">
              <a:buNone/>
            </a:pPr>
            <a:endParaRPr lang="en-CA" sz="3200" dirty="0"/>
          </a:p>
        </p:txBody>
      </p:sp>
    </p:spTree>
    <p:extLst>
      <p:ext uri="{BB962C8B-B14F-4D97-AF65-F5344CB8AC3E}">
        <p14:creationId xmlns:p14="http://schemas.microsoft.com/office/powerpoint/2010/main" val="40465978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6F6C3B-FFB5-4BAE-84ED-378A29A6289D}"/>
              </a:ext>
            </a:extLst>
          </p:cNvPr>
          <p:cNvSpPr>
            <a:spLocks noGrp="1"/>
          </p:cNvSpPr>
          <p:nvPr>
            <p:ph type="title"/>
          </p:nvPr>
        </p:nvSpPr>
        <p:spPr/>
        <p:txBody>
          <a:bodyPr>
            <a:normAutofit fontScale="90000"/>
          </a:bodyPr>
          <a:lstStyle/>
          <a:p>
            <a:pPr algn="ctr"/>
            <a:r>
              <a:rPr lang="en-CA" altLang="ja-JP" dirty="0"/>
              <a:t/>
            </a:r>
            <a:br>
              <a:rPr lang="en-CA" altLang="ja-JP" dirty="0"/>
            </a:br>
            <a:r>
              <a:rPr lang="zh-TW" altLang="en-US" dirty="0"/>
              <a:t>三</a:t>
            </a:r>
            <a:r>
              <a:rPr lang="en-US" altLang="zh-TW" dirty="0"/>
              <a:t>) </a:t>
            </a:r>
            <a:r>
              <a:rPr lang="zh-TW" altLang="en-US" dirty="0"/>
              <a:t>詩歌智慧書</a:t>
            </a:r>
            <a:r>
              <a:rPr lang="en-CA" altLang="zh-TW" dirty="0"/>
              <a:t/>
            </a:r>
            <a:br>
              <a:rPr lang="en-CA" altLang="zh-TW" dirty="0"/>
            </a:br>
            <a:r>
              <a:rPr lang="zh-TW" altLang="en-US" dirty="0"/>
              <a:t>與聖經其他部分的關係</a:t>
            </a:r>
            <a:r>
              <a:rPr lang="en-CA" altLang="ja-JP" dirty="0"/>
              <a:t/>
            </a:r>
            <a:br>
              <a:rPr lang="en-CA" altLang="ja-JP" dirty="0"/>
            </a:br>
            <a:endParaRPr lang="en-CA" dirty="0"/>
          </a:p>
        </p:txBody>
      </p:sp>
      <p:sp>
        <p:nvSpPr>
          <p:cNvPr id="3" name="Content Placeholder 2">
            <a:extLst>
              <a:ext uri="{FF2B5EF4-FFF2-40B4-BE49-F238E27FC236}">
                <a16:creationId xmlns:a16="http://schemas.microsoft.com/office/drawing/2014/main" xmlns="" id="{7FDAED53-61B3-4525-BA15-014EA8692B26}"/>
              </a:ext>
            </a:extLst>
          </p:cNvPr>
          <p:cNvSpPr>
            <a:spLocks noGrp="1"/>
          </p:cNvSpPr>
          <p:nvPr>
            <p:ph idx="1"/>
          </p:nvPr>
        </p:nvSpPr>
        <p:spPr>
          <a:xfrm>
            <a:off x="628650" y="1825624"/>
            <a:ext cx="7886700" cy="4498976"/>
          </a:xfrm>
        </p:spPr>
        <p:txBody>
          <a:bodyPr>
            <a:normAutofit fontScale="92500" lnSpcReduction="20000"/>
          </a:bodyPr>
          <a:lstStyle/>
          <a:p>
            <a:pPr marL="0" indent="0">
              <a:buNone/>
            </a:pPr>
            <a:r>
              <a:rPr lang="en-US" altLang="zh-TW" sz="3200" dirty="0"/>
              <a:t>2. </a:t>
            </a:r>
            <a:r>
              <a:rPr lang="zh-TW" altLang="en-US" sz="3200" dirty="0"/>
              <a:t>新約聖經經常引用詩歌智慧書</a:t>
            </a:r>
            <a:endParaRPr lang="en-CA" altLang="zh-TW" sz="3200" dirty="0"/>
          </a:p>
          <a:p>
            <a:endParaRPr lang="en-US" altLang="zh-TW" sz="3200" dirty="0"/>
          </a:p>
          <a:p>
            <a:r>
              <a:rPr lang="en-US" altLang="zh-TW" sz="3000" dirty="0" smtClean="0"/>
              <a:t>(</a:t>
            </a:r>
            <a:r>
              <a:rPr lang="zh-TW" altLang="en-US" sz="3000" dirty="0" smtClean="0"/>
              <a:t>雅</a:t>
            </a:r>
            <a:r>
              <a:rPr lang="zh-TW" altLang="en-US" sz="3000" dirty="0"/>
              <a:t>各書</a:t>
            </a:r>
            <a:r>
              <a:rPr lang="en-US" altLang="zh-TW" sz="3000" dirty="0"/>
              <a:t>1</a:t>
            </a:r>
            <a:r>
              <a:rPr lang="zh-TW" altLang="en-US" sz="3000" dirty="0"/>
              <a:t>：</a:t>
            </a:r>
            <a:r>
              <a:rPr lang="en-US" altLang="zh-TW" sz="3000" dirty="0" smtClean="0"/>
              <a:t>5)</a:t>
            </a:r>
            <a:r>
              <a:rPr lang="zh-TW" altLang="en-US" sz="3000" dirty="0"/>
              <a:t> 你 們 中 間 若 有 缺 少 智 慧 的 </a:t>
            </a:r>
            <a:r>
              <a:rPr lang="zh-TW" altLang="en-US" sz="3000" dirty="0" smtClean="0"/>
              <a:t>，</a:t>
            </a:r>
            <a:endParaRPr lang="en-US" altLang="zh-TW" sz="3000" dirty="0" smtClean="0"/>
          </a:p>
          <a:p>
            <a:pPr marL="0" indent="0">
              <a:buNone/>
            </a:pPr>
            <a:r>
              <a:rPr lang="zh-TW" altLang="en-US" sz="3000" dirty="0" smtClean="0"/>
              <a:t> </a:t>
            </a:r>
            <a:r>
              <a:rPr lang="zh-TW" altLang="en-US" sz="3000" dirty="0"/>
              <a:t>應 當 求 那 厚 賜 與 眾 人 、 也 不 斥 責 人 的 神 ， </a:t>
            </a:r>
            <a:endParaRPr lang="en-US" altLang="zh-TW" sz="3000" dirty="0" smtClean="0"/>
          </a:p>
          <a:p>
            <a:pPr marL="0" indent="0">
              <a:buNone/>
            </a:pPr>
            <a:r>
              <a:rPr lang="en-US" altLang="zh-TW" sz="3000" dirty="0"/>
              <a:t> </a:t>
            </a:r>
            <a:r>
              <a:rPr lang="zh-TW" altLang="en-US" sz="3000" dirty="0" smtClean="0"/>
              <a:t>主 </a:t>
            </a:r>
            <a:r>
              <a:rPr lang="zh-TW" altLang="en-US" sz="3000" dirty="0"/>
              <a:t>就 必 賜 給 他 。</a:t>
            </a:r>
            <a:endParaRPr lang="en-US" altLang="zh-TW" sz="3000" dirty="0" smtClean="0"/>
          </a:p>
          <a:p>
            <a:r>
              <a:rPr lang="en-US" altLang="zh-TW" sz="3000" dirty="0" smtClean="0"/>
              <a:t>(</a:t>
            </a:r>
            <a:r>
              <a:rPr lang="zh-TW" altLang="en-US" sz="3000" dirty="0" smtClean="0"/>
              <a:t>箴</a:t>
            </a:r>
            <a:r>
              <a:rPr lang="zh-TW" altLang="en-US" sz="3000" dirty="0" smtClean="0"/>
              <a:t>言</a:t>
            </a:r>
            <a:r>
              <a:rPr lang="en-US" altLang="zh-TW" sz="3000" dirty="0" smtClean="0"/>
              <a:t>2:3-6)</a:t>
            </a:r>
            <a:r>
              <a:rPr lang="zh-TW" altLang="en-US" sz="3000" b="1" baseline="30000" dirty="0"/>
              <a:t> </a:t>
            </a:r>
            <a:r>
              <a:rPr lang="en-US" altLang="zh-TW" sz="3000" b="1" baseline="30000" dirty="0"/>
              <a:t>3 </a:t>
            </a:r>
            <a:r>
              <a:rPr lang="zh-TW" altLang="en-US" sz="3000" dirty="0"/>
              <a:t>呼 求 明 哲 ， 揚 聲 求 聰 明 ，</a:t>
            </a:r>
          </a:p>
          <a:p>
            <a:pPr marL="0" indent="0">
              <a:buNone/>
            </a:pPr>
            <a:r>
              <a:rPr lang="en-US" altLang="zh-TW" sz="3000" b="1" baseline="30000" dirty="0"/>
              <a:t>4 </a:t>
            </a:r>
            <a:r>
              <a:rPr lang="zh-TW" altLang="en-US" sz="3000" dirty="0"/>
              <a:t>尋 找 他 ， 如 尋 找 銀 子 ， 搜 求 他 ， 如 搜 求 </a:t>
            </a:r>
            <a:endParaRPr lang="en-US" altLang="zh-TW" sz="3000" dirty="0" smtClean="0"/>
          </a:p>
          <a:p>
            <a:pPr marL="0" indent="0">
              <a:buNone/>
            </a:pPr>
            <a:r>
              <a:rPr lang="zh-TW" altLang="en-US" sz="3000" dirty="0" smtClean="0"/>
              <a:t>隱 </a:t>
            </a:r>
            <a:r>
              <a:rPr lang="zh-TW" altLang="en-US" sz="3000" dirty="0"/>
              <a:t>藏 的 珍 寶 </a:t>
            </a:r>
            <a:r>
              <a:rPr lang="zh-TW" altLang="en-US" sz="3000" dirty="0" smtClean="0"/>
              <a:t>，</a:t>
            </a:r>
            <a:r>
              <a:rPr lang="en-US" altLang="zh-TW" sz="3000" b="1" baseline="30000" dirty="0" smtClean="0"/>
              <a:t>5</a:t>
            </a:r>
            <a:r>
              <a:rPr lang="en-US" altLang="zh-TW" sz="3000" b="1" baseline="30000" dirty="0"/>
              <a:t> </a:t>
            </a:r>
            <a:r>
              <a:rPr lang="zh-TW" altLang="en-US" sz="3000" dirty="0"/>
              <a:t>你 就 明 白 敬 畏 耶 和 華 ， 得 </a:t>
            </a:r>
            <a:endParaRPr lang="en-US" altLang="zh-TW" sz="3000" dirty="0" smtClean="0"/>
          </a:p>
          <a:p>
            <a:pPr marL="0" indent="0">
              <a:buNone/>
            </a:pPr>
            <a:r>
              <a:rPr lang="zh-TW" altLang="en-US" sz="3000" dirty="0" smtClean="0"/>
              <a:t>以 </a:t>
            </a:r>
            <a:r>
              <a:rPr lang="zh-TW" altLang="en-US" sz="3000" dirty="0"/>
              <a:t>認 </a:t>
            </a:r>
            <a:r>
              <a:rPr lang="zh-TW" altLang="en-US" sz="3000" dirty="0" smtClean="0"/>
              <a:t>識 </a:t>
            </a:r>
            <a:r>
              <a:rPr lang="zh-TW" altLang="en-US" sz="3000" dirty="0"/>
              <a:t>神 </a:t>
            </a:r>
            <a:r>
              <a:rPr lang="zh-TW" altLang="en-US" sz="3000" dirty="0" smtClean="0"/>
              <a:t>。</a:t>
            </a:r>
            <a:r>
              <a:rPr lang="en-US" altLang="zh-TW" sz="3000" b="1" baseline="30000" dirty="0" smtClean="0"/>
              <a:t>6</a:t>
            </a:r>
            <a:r>
              <a:rPr lang="en-US" altLang="zh-TW" sz="3000" b="1" baseline="30000" dirty="0"/>
              <a:t> </a:t>
            </a:r>
            <a:r>
              <a:rPr lang="zh-TW" altLang="en-US" sz="3000" dirty="0"/>
              <a:t>因 為 ， 耶 和 華 賜 人 智 慧 ； 知 </a:t>
            </a:r>
            <a:endParaRPr lang="en-US" altLang="zh-TW" sz="3000" dirty="0" smtClean="0"/>
          </a:p>
          <a:p>
            <a:pPr marL="0" indent="0">
              <a:buNone/>
            </a:pPr>
            <a:r>
              <a:rPr lang="zh-TW" altLang="en-US" sz="3000" dirty="0" smtClean="0"/>
              <a:t>識 </a:t>
            </a:r>
            <a:r>
              <a:rPr lang="zh-TW" altLang="en-US" sz="3000" dirty="0"/>
              <a:t>和 聰 明 都 由 </a:t>
            </a:r>
            <a:r>
              <a:rPr lang="zh-TW" altLang="en-US" sz="3000" dirty="0" smtClean="0"/>
              <a:t>他 </a:t>
            </a:r>
            <a:r>
              <a:rPr lang="zh-TW" altLang="en-US" sz="3000" dirty="0"/>
              <a:t>口 而 出 。</a:t>
            </a:r>
          </a:p>
          <a:p>
            <a:endParaRPr lang="en-CA" sz="3000" dirty="0"/>
          </a:p>
        </p:txBody>
      </p:sp>
    </p:spTree>
    <p:extLst>
      <p:ext uri="{BB962C8B-B14F-4D97-AF65-F5344CB8AC3E}">
        <p14:creationId xmlns:p14="http://schemas.microsoft.com/office/powerpoint/2010/main" val="32878029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48A67C-B610-4122-9D14-0B973C6AA884}"/>
              </a:ext>
            </a:extLst>
          </p:cNvPr>
          <p:cNvSpPr>
            <a:spLocks noGrp="1"/>
          </p:cNvSpPr>
          <p:nvPr>
            <p:ph type="title"/>
          </p:nvPr>
        </p:nvSpPr>
        <p:spPr/>
        <p:txBody>
          <a:bodyPr>
            <a:normAutofit fontScale="90000"/>
          </a:bodyPr>
          <a:lstStyle/>
          <a:p>
            <a:pPr algn="ctr"/>
            <a:r>
              <a:rPr lang="en-CA" dirty="0"/>
              <a:t/>
            </a:r>
            <a:br>
              <a:rPr lang="en-CA" dirty="0"/>
            </a:br>
            <a:r>
              <a:rPr lang="en-CA" dirty="0" err="1">
                <a:latin typeface="PMingLiU" panose="02020500000000000000" pitchFamily="18" charset="-120"/>
                <a:ea typeface="PMingLiU" panose="02020500000000000000" pitchFamily="18" charset="-120"/>
              </a:rPr>
              <a:t>經文學習</a:t>
            </a:r>
            <a:r>
              <a:rPr lang="en-CA" dirty="0"/>
              <a:t/>
            </a:r>
            <a:br>
              <a:rPr lang="en-CA" dirty="0"/>
            </a:br>
            <a:endParaRPr lang="en-CA" dirty="0"/>
          </a:p>
        </p:txBody>
      </p:sp>
      <p:sp>
        <p:nvSpPr>
          <p:cNvPr id="3" name="Content Placeholder 2">
            <a:extLst>
              <a:ext uri="{FF2B5EF4-FFF2-40B4-BE49-F238E27FC236}">
                <a16:creationId xmlns:a16="http://schemas.microsoft.com/office/drawing/2014/main" xmlns="" id="{3B9050F6-64CF-42FC-8DE1-DE63BC5D069E}"/>
              </a:ext>
            </a:extLst>
          </p:cNvPr>
          <p:cNvSpPr>
            <a:spLocks noGrp="1"/>
          </p:cNvSpPr>
          <p:nvPr>
            <p:ph idx="1"/>
          </p:nvPr>
        </p:nvSpPr>
        <p:spPr/>
        <p:txBody>
          <a:bodyPr/>
          <a:lstStyle/>
          <a:p>
            <a:pPr marL="0" indent="0">
              <a:buNone/>
            </a:pPr>
            <a:r>
              <a:rPr lang="en-CA" dirty="0">
                <a:latin typeface="PMingLiU" panose="02020500000000000000" pitchFamily="18" charset="-120"/>
                <a:ea typeface="PMingLiU" panose="02020500000000000000" pitchFamily="18" charset="-120"/>
              </a:rPr>
              <a:t>箴言二章1-22節</a:t>
            </a:r>
          </a:p>
          <a:p>
            <a:pPr marL="0" indent="0">
              <a:buNone/>
            </a:pPr>
            <a:r>
              <a:rPr lang="en-CA" dirty="0">
                <a:latin typeface="PMingLiU" panose="02020500000000000000" pitchFamily="18" charset="-120"/>
                <a:ea typeface="PMingLiU" panose="02020500000000000000" pitchFamily="18" charset="-120"/>
              </a:rPr>
              <a:t>1. </a:t>
            </a:r>
            <a:r>
              <a:rPr lang="en-CA" dirty="0" err="1">
                <a:latin typeface="PMingLiU" panose="02020500000000000000" pitchFamily="18" charset="-120"/>
                <a:ea typeface="PMingLiU" panose="02020500000000000000" pitchFamily="18" charset="-120"/>
              </a:rPr>
              <a:t>經文指出我們可以如何認識神</a:t>
            </a:r>
            <a:r>
              <a:rPr lang="en-CA" dirty="0">
                <a:latin typeface="PMingLiU" panose="02020500000000000000" pitchFamily="18" charset="-120"/>
                <a:ea typeface="PMingLiU" panose="02020500000000000000" pitchFamily="18" charset="-120"/>
              </a:rPr>
              <a:t>？(1-5節)</a:t>
            </a:r>
          </a:p>
          <a:p>
            <a:pPr marL="0" indent="0">
              <a:buNone/>
            </a:pPr>
            <a:r>
              <a:rPr lang="en-CA" dirty="0">
                <a:latin typeface="PMingLiU" panose="02020500000000000000" pitchFamily="18" charset="-120"/>
                <a:ea typeface="PMingLiU" panose="02020500000000000000" pitchFamily="18" charset="-120"/>
              </a:rPr>
              <a:t>2. </a:t>
            </a:r>
            <a:r>
              <a:rPr lang="en-CA" dirty="0" err="1">
                <a:latin typeface="PMingLiU" panose="02020500000000000000" pitchFamily="18" charset="-120"/>
                <a:ea typeface="PMingLiU" panose="02020500000000000000" pitchFamily="18" charset="-120"/>
              </a:rPr>
              <a:t>智慧人提出我們為什麼要尋求認識神</a:t>
            </a:r>
            <a:r>
              <a:rPr lang="en-CA" dirty="0">
                <a:latin typeface="PMingLiU" panose="02020500000000000000" pitchFamily="18" charset="-120"/>
                <a:ea typeface="PMingLiU" panose="02020500000000000000" pitchFamily="18" charset="-120"/>
              </a:rPr>
              <a:t>？(6節)</a:t>
            </a:r>
          </a:p>
          <a:p>
            <a:pPr marL="0" indent="0">
              <a:buNone/>
            </a:pPr>
            <a:r>
              <a:rPr lang="en-CA" dirty="0">
                <a:latin typeface="PMingLiU" panose="02020500000000000000" pitchFamily="18" charset="-120"/>
                <a:ea typeface="PMingLiU" panose="02020500000000000000" pitchFamily="18" charset="-120"/>
              </a:rPr>
              <a:t>3. </a:t>
            </a:r>
            <a:r>
              <a:rPr lang="en-CA" dirty="0" err="1">
                <a:latin typeface="PMingLiU" panose="02020500000000000000" pitchFamily="18" charset="-120"/>
                <a:ea typeface="PMingLiU" panose="02020500000000000000" pitchFamily="18" charset="-120"/>
              </a:rPr>
              <a:t>得到智慧的人會有什麼好處</a:t>
            </a:r>
            <a:r>
              <a:rPr lang="en-CA" dirty="0">
                <a:latin typeface="PMingLiU" panose="02020500000000000000" pitchFamily="18" charset="-120"/>
                <a:ea typeface="PMingLiU" panose="02020500000000000000" pitchFamily="18" charset="-120"/>
              </a:rPr>
              <a:t>？</a:t>
            </a:r>
          </a:p>
          <a:p>
            <a:pPr marL="0" indent="0">
              <a:buNone/>
            </a:pPr>
            <a:r>
              <a:rPr lang="en-CA" dirty="0">
                <a:latin typeface="PMingLiU" panose="02020500000000000000" pitchFamily="18" charset="-120"/>
                <a:ea typeface="PMingLiU" panose="02020500000000000000" pitchFamily="18" charset="-120"/>
              </a:rPr>
              <a:t>4. </a:t>
            </a:r>
            <a:r>
              <a:rPr lang="en-CA" dirty="0" err="1">
                <a:latin typeface="PMingLiU" panose="02020500000000000000" pitchFamily="18" charset="-120"/>
                <a:ea typeface="PMingLiU" panose="02020500000000000000" pitchFamily="18" charset="-120"/>
              </a:rPr>
              <a:t>你認為智慧人生的關鍵在哪裏</a:t>
            </a:r>
            <a:r>
              <a:rPr lang="en-CA" dirty="0">
                <a:latin typeface="PMingLiU" panose="02020500000000000000" pitchFamily="18" charset="-120"/>
                <a:ea typeface="PMingLiU" panose="02020500000000000000" pitchFamily="18" charset="-120"/>
              </a:rPr>
              <a:t>？</a:t>
            </a:r>
          </a:p>
          <a:p>
            <a:pPr marL="0" indent="0">
              <a:buNone/>
            </a:pPr>
            <a:r>
              <a:rPr lang="en-CA" dirty="0">
                <a:latin typeface="PMingLiU" panose="02020500000000000000" pitchFamily="18" charset="-120"/>
                <a:ea typeface="PMingLiU" panose="02020500000000000000" pitchFamily="18" charset="-120"/>
              </a:rPr>
              <a:t>5. </a:t>
            </a:r>
            <a:r>
              <a:rPr lang="en-CA" dirty="0" err="1">
                <a:latin typeface="PMingLiU" panose="02020500000000000000" pitchFamily="18" charset="-120"/>
                <a:ea typeface="PMingLiU" panose="02020500000000000000" pitchFamily="18" charset="-120"/>
              </a:rPr>
              <a:t>箴言第二章所形容的智慧與今日一般人所追求的有什麼不同</a:t>
            </a:r>
            <a:r>
              <a:rPr lang="en-CA" dirty="0">
                <a:latin typeface="PMingLiU" panose="02020500000000000000" pitchFamily="18" charset="-120"/>
                <a:ea typeface="PMingLiU" panose="02020500000000000000" pitchFamily="18" charset="-120"/>
              </a:rPr>
              <a:t>？</a:t>
            </a:r>
          </a:p>
          <a:p>
            <a:pPr marL="0" indent="0">
              <a:buNone/>
            </a:pPr>
            <a:r>
              <a:rPr lang="en-CA" dirty="0">
                <a:latin typeface="PMingLiU" panose="02020500000000000000" pitchFamily="18" charset="-120"/>
                <a:ea typeface="PMingLiU" panose="02020500000000000000" pitchFamily="18" charset="-120"/>
              </a:rPr>
              <a:t>6. 回想箴言二章1-4節所列舉追求智慧的態度，你覺得自己最缺乏的是哪一方面？</a:t>
            </a:r>
          </a:p>
          <a:p>
            <a:endParaRPr lang="en-CA" dirty="0"/>
          </a:p>
          <a:p>
            <a:endParaRPr lang="en-CA" dirty="0"/>
          </a:p>
        </p:txBody>
      </p:sp>
    </p:spTree>
    <p:extLst>
      <p:ext uri="{BB962C8B-B14F-4D97-AF65-F5344CB8AC3E}">
        <p14:creationId xmlns:p14="http://schemas.microsoft.com/office/powerpoint/2010/main" val="40779839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r>
              <a:rPr lang="zh-TW" altLang="en-US" sz="4000" dirty="0"/>
              <a:t>在聖經中，智慧主要的信息是講</a:t>
            </a:r>
            <a:r>
              <a:rPr lang="zh-TW" altLang="en-US" sz="4000" dirty="0" smtClean="0"/>
              <a:t>到</a:t>
            </a:r>
            <a:r>
              <a:rPr lang="en-US" altLang="zh-TW" sz="4000" dirty="0" smtClean="0"/>
              <a:t>_______</a:t>
            </a:r>
            <a:r>
              <a:rPr lang="zh-TW" altLang="en-US" sz="4000" dirty="0" smtClean="0"/>
              <a:t>的</a:t>
            </a:r>
            <a:r>
              <a:rPr lang="zh-TW" altLang="en-US" sz="4000" dirty="0"/>
              <a:t>關係。聖經對智慧的理解是按照人對創造者</a:t>
            </a:r>
            <a:r>
              <a:rPr lang="zh-TW" altLang="en-US" sz="4000" dirty="0" smtClean="0"/>
              <a:t>的</a:t>
            </a:r>
            <a:r>
              <a:rPr lang="en-US" altLang="zh-TW" sz="4000" dirty="0" smtClean="0"/>
              <a:t>______</a:t>
            </a:r>
            <a:r>
              <a:rPr lang="zh-TW" altLang="en-US" sz="4000" dirty="0" smtClean="0"/>
              <a:t>來</a:t>
            </a:r>
            <a:r>
              <a:rPr lang="zh-TW" altLang="en-US" sz="4000" dirty="0"/>
              <a:t>衡</a:t>
            </a:r>
            <a:r>
              <a:rPr lang="zh-TW" altLang="en-US" sz="4000" dirty="0" smtClean="0"/>
              <a:t>量</a:t>
            </a:r>
            <a:endParaRPr lang="en-US" altLang="zh-TW" sz="4000" dirty="0" smtClean="0"/>
          </a:p>
          <a:p>
            <a:endParaRPr lang="en-CA" sz="3600" dirty="0"/>
          </a:p>
        </p:txBody>
      </p:sp>
    </p:spTree>
    <p:extLst>
      <p:ext uri="{BB962C8B-B14F-4D97-AF65-F5344CB8AC3E}">
        <p14:creationId xmlns:p14="http://schemas.microsoft.com/office/powerpoint/2010/main" val="35822479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r>
              <a:rPr lang="zh-TW" altLang="en-US" sz="4000" dirty="0"/>
              <a:t>神對智慧人的教導，初時是藉</a:t>
            </a:r>
            <a:r>
              <a:rPr lang="zh-TW" altLang="en-US" sz="4000" dirty="0" smtClean="0"/>
              <a:t>著</a:t>
            </a:r>
            <a:r>
              <a:rPr lang="en-US" altLang="zh-TW" sz="4000" dirty="0" smtClean="0"/>
              <a:t>_____</a:t>
            </a:r>
            <a:r>
              <a:rPr lang="zh-TW" altLang="en-US" sz="4000" dirty="0" smtClean="0"/>
              <a:t>的</a:t>
            </a:r>
            <a:r>
              <a:rPr lang="zh-TW" altLang="en-US" sz="4000" dirty="0"/>
              <a:t>方式流傳，後來收集成書。我們一般統稱約伯記、詩篇、箴言、傳道書和雅歌</a:t>
            </a:r>
            <a:r>
              <a:rPr lang="zh-TW" altLang="en-US" sz="4000" dirty="0" smtClean="0"/>
              <a:t>為</a:t>
            </a:r>
            <a:r>
              <a:rPr lang="en-US" altLang="zh-TW" sz="4000" dirty="0" smtClean="0"/>
              <a:t>_________</a:t>
            </a:r>
            <a:endParaRPr lang="en-CA" sz="4000" dirty="0"/>
          </a:p>
        </p:txBody>
      </p:sp>
    </p:spTree>
    <p:extLst>
      <p:ext uri="{BB962C8B-B14F-4D97-AF65-F5344CB8AC3E}">
        <p14:creationId xmlns:p14="http://schemas.microsoft.com/office/powerpoint/2010/main" val="42062766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zh-TW" altLang="en-US" sz="4000" dirty="0"/>
              <a:t>箴言書強調敬畏神是智慧</a:t>
            </a:r>
            <a:r>
              <a:rPr lang="zh-TW" altLang="en-US" sz="4000" dirty="0" smtClean="0"/>
              <a:t>的</a:t>
            </a:r>
            <a:r>
              <a:rPr lang="en-US" altLang="zh-TW" sz="4000" dirty="0" smtClean="0"/>
              <a:t>____</a:t>
            </a:r>
            <a:r>
              <a:rPr lang="zh-TW" altLang="en-US" sz="4000" dirty="0" smtClean="0"/>
              <a:t>，</a:t>
            </a:r>
            <a:r>
              <a:rPr lang="zh-TW" altLang="en-US" sz="4000" dirty="0"/>
              <a:t>在傳道書中也以總意就</a:t>
            </a:r>
            <a:r>
              <a:rPr lang="zh-TW" altLang="en-US" sz="4000" dirty="0" smtClean="0"/>
              <a:t>是</a:t>
            </a:r>
            <a:r>
              <a:rPr lang="en-US" altLang="zh-TW" sz="4000" dirty="0" smtClean="0"/>
              <a:t>______</a:t>
            </a:r>
            <a:r>
              <a:rPr lang="zh-TW" altLang="en-US" sz="4000" dirty="0" smtClean="0"/>
              <a:t>來</a:t>
            </a:r>
            <a:r>
              <a:rPr lang="zh-TW" altLang="en-US" sz="4000" dirty="0"/>
              <a:t>作全書的總結</a:t>
            </a:r>
            <a:endParaRPr lang="en-CA" sz="4000" dirty="0"/>
          </a:p>
        </p:txBody>
      </p:sp>
    </p:spTree>
    <p:extLst>
      <p:ext uri="{BB962C8B-B14F-4D97-AF65-F5344CB8AC3E}">
        <p14:creationId xmlns:p14="http://schemas.microsoft.com/office/powerpoint/2010/main" val="4644771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r>
              <a:rPr lang="zh-TW" altLang="en-US" sz="4000" dirty="0"/>
              <a:t>智慧書是智慧人在多方面觀察人生經驗後所作出的宣告，重點是幫助人得</a:t>
            </a:r>
            <a:r>
              <a:rPr lang="zh-TW" altLang="en-US" sz="4000" dirty="0" smtClean="0"/>
              <a:t>到</a:t>
            </a:r>
            <a:r>
              <a:rPr lang="en-US" altLang="zh-TW" sz="4000" dirty="0" smtClean="0"/>
              <a:t>________</a:t>
            </a:r>
            <a:r>
              <a:rPr lang="zh-TW" altLang="en-US" sz="4000" dirty="0" smtClean="0"/>
              <a:t>的</a:t>
            </a:r>
            <a:r>
              <a:rPr lang="zh-TW" altLang="en-US" sz="4000" dirty="0"/>
              <a:t>方法。</a:t>
            </a:r>
            <a:endParaRPr lang="en-CA" sz="4000" dirty="0"/>
          </a:p>
        </p:txBody>
      </p:sp>
    </p:spTree>
    <p:extLst>
      <p:ext uri="{BB962C8B-B14F-4D97-AF65-F5344CB8AC3E}">
        <p14:creationId xmlns:p14="http://schemas.microsoft.com/office/powerpoint/2010/main" val="3581701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r>
              <a:rPr lang="zh-TW" altLang="en-US" sz="4000" dirty="0"/>
              <a:t>硏究詩歌智慧書的時候，是不能單</a:t>
            </a:r>
            <a:r>
              <a:rPr lang="zh-TW" altLang="en-US" sz="4000" dirty="0" smtClean="0"/>
              <a:t>從</a:t>
            </a:r>
            <a:r>
              <a:rPr lang="en-US" altLang="zh-TW" sz="4000" dirty="0" smtClean="0"/>
              <a:t>____</a:t>
            </a:r>
            <a:r>
              <a:rPr lang="zh-TW" altLang="en-US" sz="4000" dirty="0" smtClean="0"/>
              <a:t>來</a:t>
            </a:r>
            <a:r>
              <a:rPr lang="zh-TW" altLang="en-US" sz="4000" dirty="0"/>
              <a:t>理解，因為許多的意思是需要我們</a:t>
            </a:r>
            <a:r>
              <a:rPr lang="zh-TW" altLang="en-US" sz="4000" dirty="0" smtClean="0"/>
              <a:t>去</a:t>
            </a:r>
            <a:r>
              <a:rPr lang="en-US" altLang="zh-TW" sz="4000" dirty="0" smtClean="0"/>
              <a:t>____</a:t>
            </a:r>
            <a:r>
              <a:rPr lang="zh-TW" altLang="en-US" sz="4000" dirty="0" smtClean="0"/>
              <a:t>的</a:t>
            </a:r>
            <a:r>
              <a:rPr lang="zh-TW" altLang="en-US" sz="4000" dirty="0"/>
              <a:t>。</a:t>
            </a:r>
            <a:endParaRPr lang="en-CA" sz="4000" dirty="0"/>
          </a:p>
        </p:txBody>
      </p:sp>
    </p:spTree>
    <p:extLst>
      <p:ext uri="{BB962C8B-B14F-4D97-AF65-F5344CB8AC3E}">
        <p14:creationId xmlns:p14="http://schemas.microsoft.com/office/powerpoint/2010/main" val="1781498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zh-TW" altLang="en-US" sz="3600" dirty="0"/>
              <a:t>展開智慧的藍圖 </a:t>
            </a:r>
            <a:r>
              <a:rPr lang="en-US" altLang="zh-TW" sz="3600" dirty="0"/>
              <a:t>- </a:t>
            </a:r>
            <a:r>
              <a:rPr lang="zh-TW" altLang="en-US" sz="3600" dirty="0"/>
              <a:t>背</a:t>
            </a:r>
            <a:r>
              <a:rPr lang="zh-TW" altLang="en-US" sz="3600" dirty="0" smtClean="0"/>
              <a:t>景</a:t>
            </a:r>
            <a:endParaRPr lang="en-US" altLang="zh-TW" sz="3600" dirty="0" smtClean="0"/>
          </a:p>
          <a:p>
            <a:r>
              <a:rPr lang="zh-TW" altLang="en-US" sz="3600" dirty="0" smtClean="0"/>
              <a:t>欣</a:t>
            </a:r>
            <a:r>
              <a:rPr lang="zh-TW" altLang="en-US" sz="3600" dirty="0"/>
              <a:t>賞智慧的根基 </a:t>
            </a:r>
            <a:r>
              <a:rPr lang="en-US" altLang="zh-TW" sz="3600" dirty="0"/>
              <a:t>- </a:t>
            </a:r>
            <a:r>
              <a:rPr lang="zh-TW" altLang="en-US" sz="3600" dirty="0"/>
              <a:t>創造</a:t>
            </a:r>
          </a:p>
          <a:p>
            <a:r>
              <a:rPr lang="zh-TW" altLang="en-US" sz="3600" dirty="0"/>
              <a:t>稱頌智慧的權威 </a:t>
            </a:r>
            <a:r>
              <a:rPr lang="en-US" altLang="zh-TW" sz="3600" dirty="0"/>
              <a:t>- </a:t>
            </a:r>
            <a:r>
              <a:rPr lang="zh-TW" altLang="en-US" sz="3600" dirty="0"/>
              <a:t>主權</a:t>
            </a:r>
          </a:p>
          <a:p>
            <a:r>
              <a:rPr lang="zh-TW" altLang="en-US" sz="3600" dirty="0"/>
              <a:t>等待智慧的主宰 </a:t>
            </a:r>
            <a:r>
              <a:rPr lang="en-US" altLang="zh-TW" sz="3600" dirty="0"/>
              <a:t>- </a:t>
            </a:r>
            <a:r>
              <a:rPr lang="zh-TW" altLang="en-US" sz="3600" dirty="0"/>
              <a:t>彌賽亞</a:t>
            </a:r>
          </a:p>
          <a:p>
            <a:r>
              <a:rPr lang="zh-TW" altLang="en-US" sz="3600" dirty="0"/>
              <a:t>訂立智慧的盟约 </a:t>
            </a:r>
            <a:r>
              <a:rPr lang="en-US" altLang="zh-TW" sz="3600" dirty="0"/>
              <a:t>- </a:t>
            </a:r>
            <a:r>
              <a:rPr lang="zh-TW" altLang="en-US" sz="3600" dirty="0"/>
              <a:t>關係</a:t>
            </a:r>
          </a:p>
          <a:p>
            <a:endParaRPr lang="en-CA" dirty="0"/>
          </a:p>
        </p:txBody>
      </p:sp>
    </p:spTree>
    <p:extLst>
      <p:ext uri="{BB962C8B-B14F-4D97-AF65-F5344CB8AC3E}">
        <p14:creationId xmlns:p14="http://schemas.microsoft.com/office/powerpoint/2010/main" val="23489067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EBC7E5-6FBC-4C6F-8DB6-5B873E4D25E9}"/>
              </a:ext>
            </a:extLst>
          </p:cNvPr>
          <p:cNvSpPr>
            <a:spLocks noGrp="1"/>
          </p:cNvSpPr>
          <p:nvPr>
            <p:ph type="title"/>
          </p:nvPr>
        </p:nvSpPr>
        <p:spPr/>
        <p:txBody>
          <a:bodyPr/>
          <a:lstStyle/>
          <a:p>
            <a:pPr algn="ctr"/>
            <a:r>
              <a:rPr lang="ja-JP" altLang="en-US"/>
              <a:t>總結</a:t>
            </a:r>
            <a:endParaRPr lang="en-CA"/>
          </a:p>
        </p:txBody>
      </p:sp>
      <p:sp>
        <p:nvSpPr>
          <p:cNvPr id="3" name="Content Placeholder 2">
            <a:extLst>
              <a:ext uri="{FF2B5EF4-FFF2-40B4-BE49-F238E27FC236}">
                <a16:creationId xmlns:a16="http://schemas.microsoft.com/office/drawing/2014/main" xmlns="" id="{A297946B-A121-4A1C-828A-0F987D630292}"/>
              </a:ext>
            </a:extLst>
          </p:cNvPr>
          <p:cNvSpPr>
            <a:spLocks noGrp="1"/>
          </p:cNvSpPr>
          <p:nvPr>
            <p:ph idx="1"/>
          </p:nvPr>
        </p:nvSpPr>
        <p:spPr/>
        <p:txBody>
          <a:bodyPr/>
          <a:lstStyle/>
          <a:p>
            <a:r>
              <a:rPr lang="en-CA" sz="4000" dirty="0">
                <a:latin typeface="PMingLiU" panose="02020500000000000000" pitchFamily="18" charset="-120"/>
                <a:ea typeface="PMingLiU" panose="02020500000000000000" pitchFamily="18" charset="-120"/>
              </a:rPr>
              <a:t>詩歌智慧書說明智慧人的經歷，鼓勵人一生認定神。</a:t>
            </a:r>
          </a:p>
          <a:p>
            <a:endParaRPr lang="en-CA" dirty="0"/>
          </a:p>
        </p:txBody>
      </p:sp>
    </p:spTree>
    <p:extLst>
      <p:ext uri="{BB962C8B-B14F-4D97-AF65-F5344CB8AC3E}">
        <p14:creationId xmlns:p14="http://schemas.microsoft.com/office/powerpoint/2010/main" val="2163742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zh-TW" altLang="en-US" dirty="0"/>
              <a:t>清楚智慧的選擇 </a:t>
            </a:r>
            <a:r>
              <a:rPr lang="en-US" altLang="zh-TW" dirty="0"/>
              <a:t>- </a:t>
            </a:r>
            <a:r>
              <a:rPr lang="zh-TW" altLang="en-US" dirty="0"/>
              <a:t>價值觀</a:t>
            </a:r>
          </a:p>
          <a:p>
            <a:r>
              <a:rPr lang="zh-TW" altLang="en-US" dirty="0"/>
              <a:t>透析智慧的反應 </a:t>
            </a:r>
            <a:r>
              <a:rPr lang="en-US" altLang="zh-TW" dirty="0"/>
              <a:t>- </a:t>
            </a:r>
            <a:r>
              <a:rPr lang="zh-TW" altLang="en-US" dirty="0"/>
              <a:t>情緒</a:t>
            </a:r>
          </a:p>
          <a:p>
            <a:r>
              <a:rPr lang="zh-TW" altLang="en-US" dirty="0"/>
              <a:t>超越智慧的挑戰 </a:t>
            </a:r>
            <a:r>
              <a:rPr lang="en-US" altLang="zh-TW" dirty="0"/>
              <a:t>- </a:t>
            </a:r>
            <a:r>
              <a:rPr lang="zh-TW" altLang="en-US" dirty="0"/>
              <a:t>苦難</a:t>
            </a:r>
          </a:p>
          <a:p>
            <a:r>
              <a:rPr lang="zh-TW" altLang="en-US" dirty="0"/>
              <a:t>踏上智慧的旅程 </a:t>
            </a:r>
            <a:r>
              <a:rPr lang="en-US" altLang="zh-TW" dirty="0"/>
              <a:t>- </a:t>
            </a:r>
            <a:r>
              <a:rPr lang="zh-TW" altLang="en-US" dirty="0"/>
              <a:t>生死</a:t>
            </a:r>
          </a:p>
        </p:txBody>
      </p:sp>
    </p:spTree>
    <p:extLst>
      <p:ext uri="{BB962C8B-B14F-4D97-AF65-F5344CB8AC3E}">
        <p14:creationId xmlns:p14="http://schemas.microsoft.com/office/powerpoint/2010/main" val="756515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zh-TW" altLang="en-US" dirty="0"/>
              <a:t>傳遞智慧的訓誨 </a:t>
            </a:r>
            <a:r>
              <a:rPr lang="en-US" altLang="zh-TW" dirty="0"/>
              <a:t>- </a:t>
            </a:r>
            <a:r>
              <a:rPr lang="zh-TW" altLang="en-US" dirty="0"/>
              <a:t>家庭</a:t>
            </a:r>
          </a:p>
          <a:p>
            <a:r>
              <a:rPr lang="zh-TW" altLang="en-US" dirty="0"/>
              <a:t>建立智慧的相交 </a:t>
            </a:r>
            <a:r>
              <a:rPr lang="en-US" altLang="zh-TW" dirty="0"/>
              <a:t>- </a:t>
            </a:r>
            <a:r>
              <a:rPr lang="zh-TW" altLang="en-US" dirty="0"/>
              <a:t>朋友</a:t>
            </a:r>
          </a:p>
          <a:p>
            <a:r>
              <a:rPr lang="zh-TW" altLang="en-US" dirty="0"/>
              <a:t>承擔智慧的使命 </a:t>
            </a:r>
            <a:r>
              <a:rPr lang="en-US" altLang="zh-TW" dirty="0"/>
              <a:t>- </a:t>
            </a:r>
            <a:r>
              <a:rPr lang="zh-TW" altLang="en-US" dirty="0"/>
              <a:t>社會責任</a:t>
            </a:r>
          </a:p>
          <a:p>
            <a:r>
              <a:rPr lang="zh-TW" altLang="en-US" dirty="0"/>
              <a:t>譜寫智慧的樂章 </a:t>
            </a:r>
            <a:r>
              <a:rPr lang="en-US" altLang="zh-TW" dirty="0"/>
              <a:t>- </a:t>
            </a:r>
            <a:r>
              <a:rPr lang="zh-TW" altLang="en-US" dirty="0"/>
              <a:t>讚美敬拜</a:t>
            </a:r>
          </a:p>
          <a:p>
            <a:endParaRPr lang="en-CA" dirty="0"/>
          </a:p>
        </p:txBody>
      </p:sp>
    </p:spTree>
    <p:extLst>
      <p:ext uri="{BB962C8B-B14F-4D97-AF65-F5344CB8AC3E}">
        <p14:creationId xmlns:p14="http://schemas.microsoft.com/office/powerpoint/2010/main" val="3397551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BAF5FB-B41C-4E29-A74D-C173DFCFB273}"/>
              </a:ext>
            </a:extLst>
          </p:cNvPr>
          <p:cNvSpPr>
            <a:spLocks noGrp="1"/>
          </p:cNvSpPr>
          <p:nvPr>
            <p:ph type="title"/>
          </p:nvPr>
        </p:nvSpPr>
        <p:spPr/>
        <p:txBody>
          <a:bodyPr>
            <a:normAutofit fontScale="90000"/>
          </a:bodyPr>
          <a:lstStyle/>
          <a:p>
            <a:pPr algn="ctr"/>
            <a:r>
              <a:rPr lang="en-CA" dirty="0"/>
              <a:t/>
            </a:r>
            <a:br>
              <a:rPr lang="en-CA" dirty="0"/>
            </a:br>
            <a:r>
              <a:rPr lang="en-CA" dirty="0">
                <a:latin typeface="PMingLiU" panose="02020500000000000000" pitchFamily="18" charset="-120"/>
                <a:ea typeface="PMingLiU" panose="02020500000000000000" pitchFamily="18" charset="-120"/>
              </a:rPr>
              <a:t>本課目的</a:t>
            </a:r>
            <a:r>
              <a:rPr lang="en-CA" dirty="0"/>
              <a:t/>
            </a:r>
            <a:br>
              <a:rPr lang="en-CA" dirty="0"/>
            </a:br>
            <a:endParaRPr lang="en-CA" dirty="0"/>
          </a:p>
        </p:txBody>
      </p:sp>
      <p:sp>
        <p:nvSpPr>
          <p:cNvPr id="3" name="Content Placeholder 2">
            <a:extLst>
              <a:ext uri="{FF2B5EF4-FFF2-40B4-BE49-F238E27FC236}">
                <a16:creationId xmlns:a16="http://schemas.microsoft.com/office/drawing/2014/main" xmlns="" id="{8BE0BB8A-BCA0-46A7-B31D-2AC75B2830D4}"/>
              </a:ext>
            </a:extLst>
          </p:cNvPr>
          <p:cNvSpPr>
            <a:spLocks noGrp="1"/>
          </p:cNvSpPr>
          <p:nvPr>
            <p:ph idx="1"/>
          </p:nvPr>
        </p:nvSpPr>
        <p:spPr/>
        <p:txBody>
          <a:bodyPr/>
          <a:lstStyle/>
          <a:p>
            <a:r>
              <a:rPr lang="en-CA" sz="4400" dirty="0">
                <a:latin typeface="PMingLiU" panose="02020500000000000000" pitchFamily="18" charset="-120"/>
                <a:ea typeface="PMingLiU" panose="02020500000000000000" pitchFamily="18" charset="-120"/>
              </a:rPr>
              <a:t>認識詩歌智慧書的背景</a:t>
            </a:r>
          </a:p>
          <a:p>
            <a:pPr lvl="1">
              <a:buFont typeface="Wingdings" panose="05000000000000000000" pitchFamily="2" charset="2"/>
              <a:buChar char="Ø"/>
            </a:pPr>
            <a:r>
              <a:rPr lang="en-CA" sz="3600" dirty="0" err="1">
                <a:latin typeface="PMingLiU" panose="02020500000000000000" pitchFamily="18" charset="-120"/>
                <a:ea typeface="PMingLiU" panose="02020500000000000000" pitchFamily="18" charset="-120"/>
              </a:rPr>
              <a:t>幫助我們理解</a:t>
            </a:r>
            <a:endParaRPr lang="en-CA" sz="3600" dirty="0">
              <a:latin typeface="PMingLiU" panose="02020500000000000000" pitchFamily="18" charset="-120"/>
              <a:ea typeface="PMingLiU" panose="02020500000000000000" pitchFamily="18" charset="-120"/>
            </a:endParaRPr>
          </a:p>
          <a:p>
            <a:pPr lvl="1">
              <a:buFont typeface="Wingdings" panose="05000000000000000000" pitchFamily="2" charset="2"/>
              <a:buChar char="Ø"/>
            </a:pPr>
            <a:r>
              <a:rPr lang="en-CA" sz="3600" dirty="0" err="1">
                <a:latin typeface="PMingLiU" panose="02020500000000000000" pitchFamily="18" charset="-120"/>
                <a:ea typeface="PMingLiU" panose="02020500000000000000" pitchFamily="18" charset="-120"/>
              </a:rPr>
              <a:t>鼓勵我們尋求智慧的主</a:t>
            </a:r>
            <a:endParaRPr lang="en-CA" sz="3600" dirty="0">
              <a:latin typeface="PMingLiU" panose="02020500000000000000" pitchFamily="18" charset="-120"/>
              <a:ea typeface="PMingLiU" panose="02020500000000000000" pitchFamily="18" charset="-120"/>
            </a:endParaRPr>
          </a:p>
          <a:p>
            <a:pPr lvl="1">
              <a:buFont typeface="Wingdings" panose="05000000000000000000" pitchFamily="2" charset="2"/>
              <a:buChar char="Ø"/>
            </a:pPr>
            <a:r>
              <a:rPr lang="en-CA" sz="3600" dirty="0" err="1">
                <a:latin typeface="PMingLiU" panose="02020500000000000000" pitchFamily="18" charset="-120"/>
                <a:ea typeface="PMingLiU" panose="02020500000000000000" pitchFamily="18" charset="-120"/>
              </a:rPr>
              <a:t>得著智慧的心</a:t>
            </a:r>
            <a:endParaRPr lang="en-CA" sz="3600" dirty="0">
              <a:latin typeface="PMingLiU" panose="02020500000000000000" pitchFamily="18" charset="-120"/>
              <a:ea typeface="PMingLiU" panose="02020500000000000000" pitchFamily="18" charset="-120"/>
            </a:endParaRPr>
          </a:p>
          <a:p>
            <a:pPr lvl="1">
              <a:buFont typeface="Wingdings" panose="05000000000000000000" pitchFamily="2" charset="2"/>
              <a:buChar char="Ø"/>
            </a:pPr>
            <a:r>
              <a:rPr lang="en-CA" sz="3600" dirty="0" err="1">
                <a:latin typeface="PMingLiU" panose="02020500000000000000" pitchFamily="18" charset="-120"/>
                <a:ea typeface="PMingLiU" panose="02020500000000000000" pitchFamily="18" charset="-120"/>
              </a:rPr>
              <a:t>找到人生的意義</a:t>
            </a:r>
            <a:endParaRPr lang="en-CA" sz="3600"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1159678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94162A-F09C-4A1C-9A0E-BCDC7D84CDCF}"/>
              </a:ext>
            </a:extLst>
          </p:cNvPr>
          <p:cNvSpPr>
            <a:spLocks noGrp="1"/>
          </p:cNvSpPr>
          <p:nvPr>
            <p:ph type="title"/>
          </p:nvPr>
        </p:nvSpPr>
        <p:spPr/>
        <p:txBody>
          <a:bodyPr>
            <a:normAutofit/>
          </a:bodyPr>
          <a:lstStyle/>
          <a:p>
            <a:pPr algn="ctr"/>
            <a:r>
              <a:rPr lang="en-CA" sz="4800" dirty="0">
                <a:latin typeface="PMingLiU" panose="02020500000000000000" pitchFamily="18" charset="-120"/>
                <a:ea typeface="PMingLiU" panose="02020500000000000000" pitchFamily="18" charset="-120"/>
              </a:rPr>
              <a:t>認識詩歌智慧書</a:t>
            </a:r>
            <a:r>
              <a:rPr lang="zh-TW" altLang="en-US" sz="4800" dirty="0"/>
              <a:t>的</a:t>
            </a:r>
            <a:r>
              <a:rPr lang="ja-JP" altLang="en-US" sz="4800" dirty="0">
                <a:latin typeface="PMingLiU" panose="02020500000000000000" pitchFamily="18" charset="-120"/>
                <a:ea typeface="PMingLiU" panose="02020500000000000000" pitchFamily="18" charset="-120"/>
              </a:rPr>
              <a:t>重要性</a:t>
            </a:r>
            <a:endParaRPr lang="en-CA" sz="4800" dirty="0"/>
          </a:p>
        </p:txBody>
      </p:sp>
      <p:sp>
        <p:nvSpPr>
          <p:cNvPr id="3" name="Content Placeholder 2">
            <a:extLst>
              <a:ext uri="{FF2B5EF4-FFF2-40B4-BE49-F238E27FC236}">
                <a16:creationId xmlns:a16="http://schemas.microsoft.com/office/drawing/2014/main" xmlns="" id="{92DE3687-94A5-40C2-82DA-A3721BC23AD7}"/>
              </a:ext>
            </a:extLst>
          </p:cNvPr>
          <p:cNvSpPr>
            <a:spLocks noGrp="1"/>
          </p:cNvSpPr>
          <p:nvPr>
            <p:ph idx="1"/>
          </p:nvPr>
        </p:nvSpPr>
        <p:spPr/>
        <p:txBody>
          <a:bodyPr>
            <a:normAutofit/>
          </a:bodyPr>
          <a:lstStyle/>
          <a:p>
            <a:r>
              <a:rPr lang="ja-JP" altLang="en-US" sz="4400" b="1" dirty="0">
                <a:latin typeface="PMingLiU" panose="02020500000000000000" pitchFamily="18" charset="-120"/>
                <a:ea typeface="PMingLiU" panose="02020500000000000000" pitchFamily="18" charset="-120"/>
              </a:rPr>
              <a:t>更深認識神</a:t>
            </a:r>
            <a:endParaRPr lang="en-CA" altLang="ja-JP" sz="4400" b="1" dirty="0">
              <a:latin typeface="PMingLiU" panose="02020500000000000000" pitchFamily="18" charset="-120"/>
              <a:ea typeface="PMingLiU" panose="02020500000000000000" pitchFamily="18" charset="-120"/>
            </a:endParaRPr>
          </a:p>
          <a:p>
            <a:r>
              <a:rPr lang="ja-JP" altLang="en-US" sz="4400" b="1" dirty="0">
                <a:latin typeface="PMingLiU" panose="02020500000000000000" pitchFamily="18" charset="-120"/>
                <a:ea typeface="PMingLiU" panose="02020500000000000000" pitchFamily="18" charset="-120"/>
              </a:rPr>
              <a:t>信仰生活化</a:t>
            </a:r>
            <a:endParaRPr lang="en-CA" sz="4400"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1910761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6F6C3B-FFB5-4BAE-84ED-378A29A6289D}"/>
              </a:ext>
            </a:extLst>
          </p:cNvPr>
          <p:cNvSpPr>
            <a:spLocks noGrp="1"/>
          </p:cNvSpPr>
          <p:nvPr>
            <p:ph type="title"/>
          </p:nvPr>
        </p:nvSpPr>
        <p:spPr/>
        <p:txBody>
          <a:bodyPr>
            <a:normAutofit fontScale="90000"/>
          </a:bodyPr>
          <a:lstStyle/>
          <a:p>
            <a:pPr algn="ctr"/>
            <a:r>
              <a:rPr lang="en-CA" altLang="ja-JP" dirty="0"/>
              <a:t/>
            </a:r>
            <a:br>
              <a:rPr lang="en-CA" altLang="ja-JP" dirty="0"/>
            </a:br>
            <a:r>
              <a:rPr lang="ja-JP" altLang="en-US" dirty="0"/>
              <a:t>一</a:t>
            </a:r>
            <a:r>
              <a:rPr lang="en-US" altLang="ja-JP" dirty="0"/>
              <a:t>) </a:t>
            </a:r>
            <a:r>
              <a:rPr lang="ja-JP" altLang="en-US" dirty="0"/>
              <a:t>認識智慧</a:t>
            </a:r>
            <a:r>
              <a:rPr lang="en-CA" altLang="ja-JP" dirty="0"/>
              <a:t/>
            </a:r>
            <a:br>
              <a:rPr lang="en-CA" altLang="ja-JP" dirty="0"/>
            </a:br>
            <a:endParaRPr lang="en-CA" dirty="0"/>
          </a:p>
        </p:txBody>
      </p:sp>
      <p:sp>
        <p:nvSpPr>
          <p:cNvPr id="3" name="Content Placeholder 2">
            <a:extLst>
              <a:ext uri="{FF2B5EF4-FFF2-40B4-BE49-F238E27FC236}">
                <a16:creationId xmlns:a16="http://schemas.microsoft.com/office/drawing/2014/main" xmlns="" id="{7FDAED53-61B3-4525-BA15-014EA8692B26}"/>
              </a:ext>
            </a:extLst>
          </p:cNvPr>
          <p:cNvSpPr>
            <a:spLocks noGrp="1"/>
          </p:cNvSpPr>
          <p:nvPr>
            <p:ph idx="1"/>
          </p:nvPr>
        </p:nvSpPr>
        <p:spPr/>
        <p:txBody>
          <a:bodyPr/>
          <a:lstStyle/>
          <a:p>
            <a:pPr marL="514350" indent="-514350">
              <a:buAutoNum type="arabicPeriod"/>
            </a:pPr>
            <a:r>
              <a:rPr lang="zh-TW" altLang="en-US" sz="3200" dirty="0"/>
              <a:t>人對智慧的理解</a:t>
            </a:r>
            <a:endParaRPr lang="en-CA" altLang="zh-TW" sz="3200" dirty="0"/>
          </a:p>
          <a:p>
            <a:pPr marL="0" indent="0">
              <a:buNone/>
            </a:pPr>
            <a:endParaRPr lang="en-CA" altLang="zh-TW" sz="1800" dirty="0"/>
          </a:p>
          <a:p>
            <a:r>
              <a:rPr lang="zh-TW" altLang="en-US" sz="3200" dirty="0"/>
              <a:t>應用知識、技能的能力</a:t>
            </a:r>
            <a:endParaRPr lang="en-CA" altLang="zh-TW" sz="3200" dirty="0"/>
          </a:p>
          <a:p>
            <a:r>
              <a:rPr lang="zh-TW" altLang="en-US" sz="3200" dirty="0"/>
              <a:t>經過生活體驗和理性分析之後所作的決策</a:t>
            </a:r>
            <a:endParaRPr lang="en-CA" altLang="zh-TW" sz="3200" dirty="0"/>
          </a:p>
          <a:p>
            <a:r>
              <a:rPr lang="zh-TW" altLang="en-US" sz="3200" dirty="0"/>
              <a:t>人能夠衡量智慧水平</a:t>
            </a:r>
            <a:endParaRPr lang="en-CA" sz="3200" dirty="0"/>
          </a:p>
        </p:txBody>
      </p:sp>
    </p:spTree>
    <p:extLst>
      <p:ext uri="{BB962C8B-B14F-4D97-AF65-F5344CB8AC3E}">
        <p14:creationId xmlns:p14="http://schemas.microsoft.com/office/powerpoint/2010/main" val="3752557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6F6C3B-FFB5-4BAE-84ED-378A29A6289D}"/>
              </a:ext>
            </a:extLst>
          </p:cNvPr>
          <p:cNvSpPr>
            <a:spLocks noGrp="1"/>
          </p:cNvSpPr>
          <p:nvPr>
            <p:ph type="title"/>
          </p:nvPr>
        </p:nvSpPr>
        <p:spPr/>
        <p:txBody>
          <a:bodyPr>
            <a:normAutofit fontScale="90000"/>
          </a:bodyPr>
          <a:lstStyle/>
          <a:p>
            <a:pPr algn="ctr"/>
            <a:r>
              <a:rPr lang="en-CA" altLang="ja-JP" dirty="0"/>
              <a:t/>
            </a:r>
            <a:br>
              <a:rPr lang="en-CA" altLang="ja-JP" dirty="0"/>
            </a:br>
            <a:r>
              <a:rPr lang="ja-JP" altLang="en-US" dirty="0"/>
              <a:t>一</a:t>
            </a:r>
            <a:r>
              <a:rPr lang="en-US" altLang="ja-JP" dirty="0"/>
              <a:t>) </a:t>
            </a:r>
            <a:r>
              <a:rPr lang="ja-JP" altLang="en-US" dirty="0"/>
              <a:t>認識智慧</a:t>
            </a:r>
            <a:r>
              <a:rPr lang="en-CA" altLang="ja-JP" dirty="0"/>
              <a:t/>
            </a:r>
            <a:br>
              <a:rPr lang="en-CA" altLang="ja-JP" dirty="0"/>
            </a:br>
            <a:endParaRPr lang="en-CA" dirty="0"/>
          </a:p>
        </p:txBody>
      </p:sp>
      <p:sp>
        <p:nvSpPr>
          <p:cNvPr id="3" name="Content Placeholder 2">
            <a:extLst>
              <a:ext uri="{FF2B5EF4-FFF2-40B4-BE49-F238E27FC236}">
                <a16:creationId xmlns:a16="http://schemas.microsoft.com/office/drawing/2014/main" xmlns="" id="{7FDAED53-61B3-4525-BA15-014EA8692B26}"/>
              </a:ext>
            </a:extLst>
          </p:cNvPr>
          <p:cNvSpPr>
            <a:spLocks noGrp="1"/>
          </p:cNvSpPr>
          <p:nvPr>
            <p:ph idx="1"/>
          </p:nvPr>
        </p:nvSpPr>
        <p:spPr/>
        <p:txBody>
          <a:bodyPr/>
          <a:lstStyle/>
          <a:p>
            <a:pPr marL="0" indent="0">
              <a:buNone/>
            </a:pPr>
            <a:r>
              <a:rPr lang="en-US" altLang="zh-TW" sz="3200" dirty="0"/>
              <a:t>2. </a:t>
            </a:r>
            <a:r>
              <a:rPr lang="zh-TW" altLang="en-US" sz="3200" dirty="0"/>
              <a:t>聖經對智慧的理解</a:t>
            </a:r>
            <a:endParaRPr lang="en-CA" altLang="zh-TW" sz="3200" dirty="0"/>
          </a:p>
          <a:p>
            <a:pPr marL="0" indent="0">
              <a:buNone/>
            </a:pPr>
            <a:endParaRPr lang="en-CA" altLang="zh-TW" sz="1800" dirty="0"/>
          </a:p>
          <a:p>
            <a:r>
              <a:rPr lang="zh-TW" altLang="en-US" sz="3200" dirty="0"/>
              <a:t>神與人之間的關係</a:t>
            </a:r>
            <a:endParaRPr lang="en-CA" altLang="zh-TW" sz="3200" dirty="0"/>
          </a:p>
          <a:p>
            <a:r>
              <a:rPr lang="zh-TW" altLang="en-US" sz="3200" dirty="0"/>
              <a:t>按照人對創造者的認識與渴慕來衡量</a:t>
            </a:r>
            <a:endParaRPr lang="en-CA" sz="3200" dirty="0"/>
          </a:p>
        </p:txBody>
      </p:sp>
    </p:spTree>
    <p:extLst>
      <p:ext uri="{BB962C8B-B14F-4D97-AF65-F5344CB8AC3E}">
        <p14:creationId xmlns:p14="http://schemas.microsoft.com/office/powerpoint/2010/main" val="42329568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426</TotalTime>
  <Words>1455</Words>
  <Application>Microsoft Office PowerPoint</Application>
  <PresentationFormat>On-screen Show (4:3)</PresentationFormat>
  <Paragraphs>147</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 實踐智慧人生  </vt:lpstr>
      <vt:lpstr> 第一課 </vt:lpstr>
      <vt:lpstr>PowerPoint Presentation</vt:lpstr>
      <vt:lpstr>PowerPoint Presentation</vt:lpstr>
      <vt:lpstr>PowerPoint Presentation</vt:lpstr>
      <vt:lpstr> 本課目的 </vt:lpstr>
      <vt:lpstr>認識詩歌智慧書的重要性</vt:lpstr>
      <vt:lpstr> 一) 認識智慧 </vt:lpstr>
      <vt:lpstr> 一) 認識智慧 </vt:lpstr>
      <vt:lpstr> 一) 認識智慧 </vt:lpstr>
      <vt:lpstr> 一) 認識智慧 </vt:lpstr>
      <vt:lpstr> 一) 認識智慧 </vt:lpstr>
      <vt:lpstr> 一) 認識智慧 </vt:lpstr>
      <vt:lpstr> 一) 認識智慧 </vt:lpstr>
      <vt:lpstr> 一) 認識智慧 </vt:lpstr>
      <vt:lpstr> 二) 排除障礙 </vt:lpstr>
      <vt:lpstr> 二) 排除障礙 </vt:lpstr>
      <vt:lpstr> 二) 排除障礙 </vt:lpstr>
      <vt:lpstr> 二) 排除障礙 </vt:lpstr>
      <vt:lpstr> 三) 詩歌智慧書 與聖經其他部分的關係 </vt:lpstr>
      <vt:lpstr> 三) 詩歌智慧書 與聖經其他部分的關係 </vt:lpstr>
      <vt:lpstr> 三) 詩歌智慧書 與聖經其他部分的關係 </vt:lpstr>
      <vt:lpstr> 三) 詩歌智慧書 與聖經其他部分的關係 </vt:lpstr>
      <vt:lpstr> 經文學習 </vt:lpstr>
      <vt:lpstr>PowerPoint Presentation</vt:lpstr>
      <vt:lpstr>PowerPoint Presentation</vt:lpstr>
      <vt:lpstr>PowerPoint Presentation</vt:lpstr>
      <vt:lpstr>PowerPoint Presentation</vt:lpstr>
      <vt:lpstr>PowerPoint Presentation</vt:lpstr>
      <vt:lpstr>總結</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實踐智慧人生  詩歌智慧書</dc:title>
  <dc:creator>Anthony Miu</dc:creator>
  <cp:lastModifiedBy>miu</cp:lastModifiedBy>
  <cp:revision>16</cp:revision>
  <cp:lastPrinted>2020-06-07T15:37:50Z</cp:lastPrinted>
  <dcterms:created xsi:type="dcterms:W3CDTF">2020-06-03T20:48:28Z</dcterms:created>
  <dcterms:modified xsi:type="dcterms:W3CDTF">2020-06-07T16:44:37Z</dcterms:modified>
</cp:coreProperties>
</file>