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6" r:id="rId5"/>
    <p:sldId id="259" r:id="rId6"/>
    <p:sldId id="260" r:id="rId7"/>
    <p:sldId id="291" r:id="rId8"/>
    <p:sldId id="290" r:id="rId9"/>
    <p:sldId id="288" r:id="rId10"/>
    <p:sldId id="289" r:id="rId11"/>
    <p:sldId id="292" r:id="rId12"/>
    <p:sldId id="287" r:id="rId13"/>
    <p:sldId id="293" r:id="rId14"/>
    <p:sldId id="261" r:id="rId15"/>
    <p:sldId id="295" r:id="rId16"/>
    <p:sldId id="263" r:id="rId17"/>
    <p:sldId id="294" r:id="rId18"/>
    <p:sldId id="265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299" r:id="rId27"/>
    <p:sldId id="262" r:id="rId28"/>
    <p:sldId id="268" r:id="rId29"/>
    <p:sldId id="307" r:id="rId30"/>
    <p:sldId id="308" r:id="rId31"/>
    <p:sldId id="309" r:id="rId32"/>
    <p:sldId id="266" r:id="rId33"/>
    <p:sldId id="269" r:id="rId34"/>
    <p:sldId id="270" r:id="rId35"/>
    <p:sldId id="310" r:id="rId36"/>
    <p:sldId id="271" r:id="rId37"/>
    <p:sldId id="313" r:id="rId38"/>
    <p:sldId id="311" r:id="rId39"/>
    <p:sldId id="267" r:id="rId40"/>
    <p:sldId id="273" r:id="rId41"/>
    <p:sldId id="275" r:id="rId42"/>
    <p:sldId id="276" r:id="rId43"/>
    <p:sldId id="272" r:id="rId44"/>
    <p:sldId id="314" r:id="rId45"/>
    <p:sldId id="274" r:id="rId46"/>
    <p:sldId id="277" r:id="rId47"/>
    <p:sldId id="280" r:id="rId48"/>
    <p:sldId id="296" r:id="rId49"/>
    <p:sldId id="297" r:id="rId50"/>
    <p:sldId id="298" r:id="rId51"/>
    <p:sldId id="281" r:id="rId52"/>
    <p:sldId id="285" r:id="rId53"/>
    <p:sldId id="282" r:id="rId54"/>
    <p:sldId id="283" r:id="rId55"/>
    <p:sldId id="284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0BD087-28C2-4DD6-B168-0AF4F0609975}" v="2" dt="2021-05-16T05:37:33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6/11/relationships/changesInfo" Target="changesInfos/changesInfo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hony Miu" userId="7c531f8b35cdf819" providerId="LiveId" clId="{09125BFF-58CE-43B8-8A73-6C6AED2C5897}"/>
    <pc:docChg chg="undo custSel addSld delSld modSld sldOrd">
      <pc:chgData name="Anthony Miu" userId="7c531f8b35cdf819" providerId="LiveId" clId="{09125BFF-58CE-43B8-8A73-6C6AED2C5897}" dt="2021-05-16T02:07:58.558" v="607" actId="179"/>
      <pc:docMkLst>
        <pc:docMk/>
      </pc:docMkLst>
      <pc:sldChg chg="modSp mod">
        <pc:chgData name="Anthony Miu" userId="7c531f8b35cdf819" providerId="LiveId" clId="{09125BFF-58CE-43B8-8A73-6C6AED2C5897}" dt="2021-05-14T23:13:17.395" v="136" actId="6549"/>
        <pc:sldMkLst>
          <pc:docMk/>
          <pc:sldMk cId="3588259534" sldId="257"/>
        </pc:sldMkLst>
        <pc:spChg chg="mod">
          <ac:chgData name="Anthony Miu" userId="7c531f8b35cdf819" providerId="LiveId" clId="{09125BFF-58CE-43B8-8A73-6C6AED2C5897}" dt="2021-05-14T23:13:17.395" v="136" actId="6549"/>
          <ac:spMkLst>
            <pc:docMk/>
            <pc:sldMk cId="3588259534" sldId="257"/>
            <ac:spMk id="3" creationId="{9F61ED86-557D-4A74-9AF6-DECCC0717CD4}"/>
          </ac:spMkLst>
        </pc:spChg>
      </pc:sldChg>
      <pc:sldChg chg="modSp mod">
        <pc:chgData name="Anthony Miu" userId="7c531f8b35cdf819" providerId="LiveId" clId="{09125BFF-58CE-43B8-8A73-6C6AED2C5897}" dt="2021-05-14T23:18:11.915" v="163" actId="20577"/>
        <pc:sldMkLst>
          <pc:docMk/>
          <pc:sldMk cId="519550838" sldId="258"/>
        </pc:sldMkLst>
        <pc:spChg chg="mod">
          <ac:chgData name="Anthony Miu" userId="7c531f8b35cdf819" providerId="LiveId" clId="{09125BFF-58CE-43B8-8A73-6C6AED2C5897}" dt="2021-05-14T23:18:11.915" v="163" actId="20577"/>
          <ac:spMkLst>
            <pc:docMk/>
            <pc:sldMk cId="519550838" sldId="258"/>
            <ac:spMk id="3" creationId="{9F567247-B6FB-4F94-A4CA-9A8E2A9ABCAC}"/>
          </ac:spMkLst>
        </pc:spChg>
      </pc:sldChg>
      <pc:sldChg chg="modSp mod">
        <pc:chgData name="Anthony Miu" userId="7c531f8b35cdf819" providerId="LiveId" clId="{09125BFF-58CE-43B8-8A73-6C6AED2C5897}" dt="2021-05-15T02:50:31.026" v="222" actId="115"/>
        <pc:sldMkLst>
          <pc:docMk/>
          <pc:sldMk cId="1541200428" sldId="259"/>
        </pc:sldMkLst>
        <pc:spChg chg="mod">
          <ac:chgData name="Anthony Miu" userId="7c531f8b35cdf819" providerId="LiveId" clId="{09125BFF-58CE-43B8-8A73-6C6AED2C5897}" dt="2021-05-15T02:50:31.026" v="222" actId="115"/>
          <ac:spMkLst>
            <pc:docMk/>
            <pc:sldMk cId="1541200428" sldId="259"/>
            <ac:spMk id="2" creationId="{112002FF-6308-4EC4-B200-1772E254CCD3}"/>
          </ac:spMkLst>
        </pc:spChg>
        <pc:spChg chg="mod">
          <ac:chgData name="Anthony Miu" userId="7c531f8b35cdf819" providerId="LiveId" clId="{09125BFF-58CE-43B8-8A73-6C6AED2C5897}" dt="2021-05-14T23:44:34.238" v="184" actId="207"/>
          <ac:spMkLst>
            <pc:docMk/>
            <pc:sldMk cId="1541200428" sldId="259"/>
            <ac:spMk id="3" creationId="{CCF3BFCA-C9A5-4414-9124-7D6C36E4CC01}"/>
          </ac:spMkLst>
        </pc:spChg>
      </pc:sldChg>
      <pc:sldChg chg="modSp mod">
        <pc:chgData name="Anthony Miu" userId="7c531f8b35cdf819" providerId="LiveId" clId="{09125BFF-58CE-43B8-8A73-6C6AED2C5897}" dt="2021-05-15T03:03:03.403" v="325" actId="255"/>
        <pc:sldMkLst>
          <pc:docMk/>
          <pc:sldMk cId="554098649" sldId="260"/>
        </pc:sldMkLst>
        <pc:spChg chg="mod">
          <ac:chgData name="Anthony Miu" userId="7c531f8b35cdf819" providerId="LiveId" clId="{09125BFF-58CE-43B8-8A73-6C6AED2C5897}" dt="2021-05-15T02:50:43.400" v="224" actId="113"/>
          <ac:spMkLst>
            <pc:docMk/>
            <pc:sldMk cId="554098649" sldId="260"/>
            <ac:spMk id="2" creationId="{4D8560CF-CEA5-4A25-AD25-77A6D51D706E}"/>
          </ac:spMkLst>
        </pc:spChg>
        <pc:spChg chg="mod">
          <ac:chgData name="Anthony Miu" userId="7c531f8b35cdf819" providerId="LiveId" clId="{09125BFF-58CE-43B8-8A73-6C6AED2C5897}" dt="2021-05-15T03:03:03.403" v="325" actId="255"/>
          <ac:spMkLst>
            <pc:docMk/>
            <pc:sldMk cId="554098649" sldId="260"/>
            <ac:spMk id="3" creationId="{95B60657-E661-4F6E-836E-FEAD0D73086E}"/>
          </ac:spMkLst>
        </pc:spChg>
      </pc:sldChg>
      <pc:sldChg chg="modSp mod">
        <pc:chgData name="Anthony Miu" userId="7c531f8b35cdf819" providerId="LiveId" clId="{09125BFF-58CE-43B8-8A73-6C6AED2C5897}" dt="2021-05-15T03:44:50.108" v="452" actId="20577"/>
        <pc:sldMkLst>
          <pc:docMk/>
          <pc:sldMk cId="3547479782" sldId="261"/>
        </pc:sldMkLst>
        <pc:spChg chg="mod">
          <ac:chgData name="Anthony Miu" userId="7c531f8b35cdf819" providerId="LiveId" clId="{09125BFF-58CE-43B8-8A73-6C6AED2C5897}" dt="2021-05-15T03:18:09.969" v="373" actId="115"/>
          <ac:spMkLst>
            <pc:docMk/>
            <pc:sldMk cId="3547479782" sldId="261"/>
            <ac:spMk id="2" creationId="{4D8560CF-CEA5-4A25-AD25-77A6D51D706E}"/>
          </ac:spMkLst>
        </pc:spChg>
        <pc:spChg chg="mod">
          <ac:chgData name="Anthony Miu" userId="7c531f8b35cdf819" providerId="LiveId" clId="{09125BFF-58CE-43B8-8A73-6C6AED2C5897}" dt="2021-05-15T03:44:50.108" v="452" actId="20577"/>
          <ac:spMkLst>
            <pc:docMk/>
            <pc:sldMk cId="3547479782" sldId="261"/>
            <ac:spMk id="3" creationId="{95B60657-E661-4F6E-836E-FEAD0D73086E}"/>
          </ac:spMkLst>
        </pc:spChg>
      </pc:sldChg>
      <pc:sldChg chg="modSp mod">
        <pc:chgData name="Anthony Miu" userId="7c531f8b35cdf819" providerId="LiveId" clId="{09125BFF-58CE-43B8-8A73-6C6AED2C5897}" dt="2021-05-15T03:33:49.470" v="385" actId="122"/>
        <pc:sldMkLst>
          <pc:docMk/>
          <pc:sldMk cId="2190893355" sldId="262"/>
        </pc:sldMkLst>
        <pc:spChg chg="mod">
          <ac:chgData name="Anthony Miu" userId="7c531f8b35cdf819" providerId="LiveId" clId="{09125BFF-58CE-43B8-8A73-6C6AED2C5897}" dt="2021-05-15T03:33:49.470" v="385" actId="122"/>
          <ac:spMkLst>
            <pc:docMk/>
            <pc:sldMk cId="2190893355" sldId="262"/>
            <ac:spMk id="2" creationId="{9B317AAD-6F67-44C6-A7AE-2BC76FF72D39}"/>
          </ac:spMkLst>
        </pc:spChg>
        <pc:spChg chg="mod">
          <ac:chgData name="Anthony Miu" userId="7c531f8b35cdf819" providerId="LiveId" clId="{09125BFF-58CE-43B8-8A73-6C6AED2C5897}" dt="2021-05-15T03:33:35.497" v="383" actId="255"/>
          <ac:spMkLst>
            <pc:docMk/>
            <pc:sldMk cId="2190893355" sldId="262"/>
            <ac:spMk id="3" creationId="{0A0544EC-3599-4DCA-8B7D-573C945B7731}"/>
          </ac:spMkLst>
        </pc:spChg>
      </pc:sldChg>
      <pc:sldChg chg="modSp mod">
        <pc:chgData name="Anthony Miu" userId="7c531f8b35cdf819" providerId="LiveId" clId="{09125BFF-58CE-43B8-8A73-6C6AED2C5897}" dt="2021-05-15T03:41:18.263" v="434" actId="179"/>
        <pc:sldMkLst>
          <pc:docMk/>
          <pc:sldMk cId="2889220851" sldId="263"/>
        </pc:sldMkLst>
        <pc:spChg chg="mod">
          <ac:chgData name="Anthony Miu" userId="7c531f8b35cdf819" providerId="LiveId" clId="{09125BFF-58CE-43B8-8A73-6C6AED2C5897}" dt="2021-05-15T03:34:09.564" v="387" actId="122"/>
          <ac:spMkLst>
            <pc:docMk/>
            <pc:sldMk cId="2889220851" sldId="263"/>
            <ac:spMk id="2" creationId="{2027DE74-02AC-4C10-AF44-9D212D3AB297}"/>
          </ac:spMkLst>
        </pc:spChg>
        <pc:spChg chg="mod">
          <ac:chgData name="Anthony Miu" userId="7c531f8b35cdf819" providerId="LiveId" clId="{09125BFF-58CE-43B8-8A73-6C6AED2C5897}" dt="2021-05-15T03:41:18.263" v="434" actId="179"/>
          <ac:spMkLst>
            <pc:docMk/>
            <pc:sldMk cId="2889220851" sldId="263"/>
            <ac:spMk id="3" creationId="{9F8C25D8-2AC7-46EF-8774-2A622CC0E803}"/>
          </ac:spMkLst>
        </pc:spChg>
      </pc:sldChg>
      <pc:sldChg chg="modSp mod">
        <pc:chgData name="Anthony Miu" userId="7c531f8b35cdf819" providerId="LiveId" clId="{09125BFF-58CE-43B8-8A73-6C6AED2C5897}" dt="2021-05-15T03:41:48.777" v="440" actId="179"/>
        <pc:sldMkLst>
          <pc:docMk/>
          <pc:sldMk cId="868285156" sldId="264"/>
        </pc:sldMkLst>
        <pc:spChg chg="mod">
          <ac:chgData name="Anthony Miu" userId="7c531f8b35cdf819" providerId="LiveId" clId="{09125BFF-58CE-43B8-8A73-6C6AED2C5897}" dt="2021-05-15T03:36:24.853" v="394" actId="122"/>
          <ac:spMkLst>
            <pc:docMk/>
            <pc:sldMk cId="868285156" sldId="264"/>
            <ac:spMk id="2" creationId="{0B1775B5-0972-4CD5-9C5E-9A797E80323D}"/>
          </ac:spMkLst>
        </pc:spChg>
        <pc:spChg chg="mod">
          <ac:chgData name="Anthony Miu" userId="7c531f8b35cdf819" providerId="LiveId" clId="{09125BFF-58CE-43B8-8A73-6C6AED2C5897}" dt="2021-05-15T03:41:48.777" v="440" actId="179"/>
          <ac:spMkLst>
            <pc:docMk/>
            <pc:sldMk cId="868285156" sldId="264"/>
            <ac:spMk id="3" creationId="{DFEE0751-7615-4779-9C4E-9971ACBE7537}"/>
          </ac:spMkLst>
        </pc:spChg>
      </pc:sldChg>
      <pc:sldChg chg="modSp mod">
        <pc:chgData name="Anthony Miu" userId="7c531f8b35cdf819" providerId="LiveId" clId="{09125BFF-58CE-43B8-8A73-6C6AED2C5897}" dt="2021-05-15T03:40:37.713" v="425" actId="179"/>
        <pc:sldMkLst>
          <pc:docMk/>
          <pc:sldMk cId="1832141631" sldId="265"/>
        </pc:sldMkLst>
        <pc:spChg chg="mod">
          <ac:chgData name="Anthony Miu" userId="7c531f8b35cdf819" providerId="LiveId" clId="{09125BFF-58CE-43B8-8A73-6C6AED2C5897}" dt="2021-05-15T03:37:35.849" v="399" actId="122"/>
          <ac:spMkLst>
            <pc:docMk/>
            <pc:sldMk cId="1832141631" sldId="265"/>
            <ac:spMk id="2" creationId="{0C362CC2-AB39-403F-9F9F-490EA8E954E5}"/>
          </ac:spMkLst>
        </pc:spChg>
        <pc:spChg chg="mod">
          <ac:chgData name="Anthony Miu" userId="7c531f8b35cdf819" providerId="LiveId" clId="{09125BFF-58CE-43B8-8A73-6C6AED2C5897}" dt="2021-05-15T03:40:37.713" v="425" actId="179"/>
          <ac:spMkLst>
            <pc:docMk/>
            <pc:sldMk cId="1832141631" sldId="265"/>
            <ac:spMk id="3" creationId="{F7A63C9E-6E67-4453-B23C-DD0864D94DD8}"/>
          </ac:spMkLst>
        </pc:spChg>
      </pc:sldChg>
      <pc:sldChg chg="modSp mod">
        <pc:chgData name="Anthony Miu" userId="7c531f8b35cdf819" providerId="LiveId" clId="{09125BFF-58CE-43B8-8A73-6C6AED2C5897}" dt="2021-05-15T03:50:52.019" v="470" actId="179"/>
        <pc:sldMkLst>
          <pc:docMk/>
          <pc:sldMk cId="2541602564" sldId="266"/>
        </pc:sldMkLst>
        <pc:spChg chg="mod">
          <ac:chgData name="Anthony Miu" userId="7c531f8b35cdf819" providerId="LiveId" clId="{09125BFF-58CE-43B8-8A73-6C6AED2C5897}" dt="2021-05-15T03:48:32.885" v="458" actId="122"/>
          <ac:spMkLst>
            <pc:docMk/>
            <pc:sldMk cId="2541602564" sldId="266"/>
            <ac:spMk id="2" creationId="{E8D3F219-BFFC-4B34-B4EC-164153C5131B}"/>
          </ac:spMkLst>
        </pc:spChg>
        <pc:spChg chg="mod">
          <ac:chgData name="Anthony Miu" userId="7c531f8b35cdf819" providerId="LiveId" clId="{09125BFF-58CE-43B8-8A73-6C6AED2C5897}" dt="2021-05-15T03:50:52.019" v="470" actId="179"/>
          <ac:spMkLst>
            <pc:docMk/>
            <pc:sldMk cId="2541602564" sldId="266"/>
            <ac:spMk id="3" creationId="{52EB26B5-827A-423E-A9BF-E58535531520}"/>
          </ac:spMkLst>
        </pc:spChg>
      </pc:sldChg>
      <pc:sldChg chg="modSp mod ord">
        <pc:chgData name="Anthony Miu" userId="7c531f8b35cdf819" providerId="LiveId" clId="{09125BFF-58CE-43B8-8A73-6C6AED2C5897}" dt="2021-05-15T04:00:30.858" v="525"/>
        <pc:sldMkLst>
          <pc:docMk/>
          <pc:sldMk cId="3616758120" sldId="267"/>
        </pc:sldMkLst>
        <pc:spChg chg="mod">
          <ac:chgData name="Anthony Miu" userId="7c531f8b35cdf819" providerId="LiveId" clId="{09125BFF-58CE-43B8-8A73-6C6AED2C5897}" dt="2021-05-15T03:53:00.063" v="484" actId="255"/>
          <ac:spMkLst>
            <pc:docMk/>
            <pc:sldMk cId="3616758120" sldId="267"/>
            <ac:spMk id="2" creationId="{A1A84865-E36D-446A-AAF7-CD91FD904E5E}"/>
          </ac:spMkLst>
        </pc:spChg>
        <pc:spChg chg="mod">
          <ac:chgData name="Anthony Miu" userId="7c531f8b35cdf819" providerId="LiveId" clId="{09125BFF-58CE-43B8-8A73-6C6AED2C5897}" dt="2021-05-15T03:55:39.707" v="508" actId="20577"/>
          <ac:spMkLst>
            <pc:docMk/>
            <pc:sldMk cId="3616758120" sldId="267"/>
            <ac:spMk id="3" creationId="{67CF1933-DFCD-4619-90A8-13E744C3C735}"/>
          </ac:spMkLst>
        </pc:spChg>
      </pc:sldChg>
      <pc:sldChg chg="modSp mod">
        <pc:chgData name="Anthony Miu" userId="7c531f8b35cdf819" providerId="LiveId" clId="{09125BFF-58CE-43B8-8A73-6C6AED2C5897}" dt="2021-05-15T03:50:59.320" v="471" actId="179"/>
        <pc:sldMkLst>
          <pc:docMk/>
          <pc:sldMk cId="1765370193" sldId="268"/>
        </pc:sldMkLst>
        <pc:spChg chg="mod">
          <ac:chgData name="Anthony Miu" userId="7c531f8b35cdf819" providerId="LiveId" clId="{09125BFF-58CE-43B8-8A73-6C6AED2C5897}" dt="2021-05-15T03:47:37.436" v="454" actId="122"/>
          <ac:spMkLst>
            <pc:docMk/>
            <pc:sldMk cId="1765370193" sldId="268"/>
            <ac:spMk id="2" creationId="{69595136-724A-4262-AE9C-35E16C169855}"/>
          </ac:spMkLst>
        </pc:spChg>
        <pc:spChg chg="mod">
          <ac:chgData name="Anthony Miu" userId="7c531f8b35cdf819" providerId="LiveId" clId="{09125BFF-58CE-43B8-8A73-6C6AED2C5897}" dt="2021-05-15T03:50:59.320" v="471" actId="179"/>
          <ac:spMkLst>
            <pc:docMk/>
            <pc:sldMk cId="1765370193" sldId="268"/>
            <ac:spMk id="3" creationId="{F6D833F8-90FD-420C-B274-EC95C0B011F8}"/>
          </ac:spMkLst>
        </pc:spChg>
      </pc:sldChg>
      <pc:sldChg chg="modSp mod">
        <pc:chgData name="Anthony Miu" userId="7c531f8b35cdf819" providerId="LiveId" clId="{09125BFF-58CE-43B8-8A73-6C6AED2C5897}" dt="2021-05-15T03:52:10.762" v="477" actId="179"/>
        <pc:sldMkLst>
          <pc:docMk/>
          <pc:sldMk cId="182982367" sldId="269"/>
        </pc:sldMkLst>
        <pc:spChg chg="mod">
          <ac:chgData name="Anthony Miu" userId="7c531f8b35cdf819" providerId="LiveId" clId="{09125BFF-58CE-43B8-8A73-6C6AED2C5897}" dt="2021-05-15T03:51:49.616" v="473" actId="122"/>
          <ac:spMkLst>
            <pc:docMk/>
            <pc:sldMk cId="182982367" sldId="269"/>
            <ac:spMk id="2" creationId="{A5FCCEE1-9610-48AD-99AC-86A3074CAEC3}"/>
          </ac:spMkLst>
        </pc:spChg>
        <pc:spChg chg="mod">
          <ac:chgData name="Anthony Miu" userId="7c531f8b35cdf819" providerId="LiveId" clId="{09125BFF-58CE-43B8-8A73-6C6AED2C5897}" dt="2021-05-15T03:52:10.762" v="477" actId="179"/>
          <ac:spMkLst>
            <pc:docMk/>
            <pc:sldMk cId="182982367" sldId="269"/>
            <ac:spMk id="3" creationId="{5B726FC0-3612-4FAE-8F45-F36FACF8CB46}"/>
          </ac:spMkLst>
        </pc:spChg>
      </pc:sldChg>
      <pc:sldChg chg="modSp mod">
        <pc:chgData name="Anthony Miu" userId="7c531f8b35cdf819" providerId="LiveId" clId="{09125BFF-58CE-43B8-8A73-6C6AED2C5897}" dt="2021-05-15T03:57:45.425" v="515" actId="179"/>
        <pc:sldMkLst>
          <pc:docMk/>
          <pc:sldMk cId="2637857985" sldId="270"/>
        </pc:sldMkLst>
        <pc:spChg chg="mod">
          <ac:chgData name="Anthony Miu" userId="7c531f8b35cdf819" providerId="LiveId" clId="{09125BFF-58CE-43B8-8A73-6C6AED2C5897}" dt="2021-05-15T03:56:03.106" v="510" actId="115"/>
          <ac:spMkLst>
            <pc:docMk/>
            <pc:sldMk cId="2637857985" sldId="270"/>
            <ac:spMk id="2" creationId="{AA3C797E-89C7-49D1-B14E-54D507D9EDFD}"/>
          </ac:spMkLst>
        </pc:spChg>
        <pc:spChg chg="mod">
          <ac:chgData name="Anthony Miu" userId="7c531f8b35cdf819" providerId="LiveId" clId="{09125BFF-58CE-43B8-8A73-6C6AED2C5897}" dt="2021-05-15T03:57:45.425" v="515" actId="179"/>
          <ac:spMkLst>
            <pc:docMk/>
            <pc:sldMk cId="2637857985" sldId="270"/>
            <ac:spMk id="3" creationId="{FCB8C1D7-1AE0-4788-8BF3-594A2B10A940}"/>
          </ac:spMkLst>
        </pc:spChg>
      </pc:sldChg>
      <pc:sldChg chg="modSp add mod ord">
        <pc:chgData name="Anthony Miu" userId="7c531f8b35cdf819" providerId="LiveId" clId="{09125BFF-58CE-43B8-8A73-6C6AED2C5897}" dt="2021-05-15T04:00:35.725" v="527"/>
        <pc:sldMkLst>
          <pc:docMk/>
          <pc:sldMk cId="96689370" sldId="271"/>
        </pc:sldMkLst>
        <pc:spChg chg="mod">
          <ac:chgData name="Anthony Miu" userId="7c531f8b35cdf819" providerId="LiveId" clId="{09125BFF-58CE-43B8-8A73-6C6AED2C5897}" dt="2021-05-15T03:58:27.963" v="517" actId="115"/>
          <ac:spMkLst>
            <pc:docMk/>
            <pc:sldMk cId="96689370" sldId="271"/>
            <ac:spMk id="2" creationId="{AA3C797E-89C7-49D1-B14E-54D507D9EDFD}"/>
          </ac:spMkLst>
        </pc:spChg>
        <pc:spChg chg="mod">
          <ac:chgData name="Anthony Miu" userId="7c531f8b35cdf819" providerId="LiveId" clId="{09125BFF-58CE-43B8-8A73-6C6AED2C5897}" dt="2021-05-15T03:59:27.264" v="522" actId="20577"/>
          <ac:spMkLst>
            <pc:docMk/>
            <pc:sldMk cId="96689370" sldId="271"/>
            <ac:spMk id="3" creationId="{FCB8C1D7-1AE0-4788-8BF3-594A2B10A940}"/>
          </ac:spMkLst>
        </pc:spChg>
      </pc:sldChg>
      <pc:sldChg chg="modSp new mod">
        <pc:chgData name="Anthony Miu" userId="7c531f8b35cdf819" providerId="LiveId" clId="{09125BFF-58CE-43B8-8A73-6C6AED2C5897}" dt="2021-05-15T04:01:29.288" v="530" actId="179"/>
        <pc:sldMkLst>
          <pc:docMk/>
          <pc:sldMk cId="736986680" sldId="272"/>
        </pc:sldMkLst>
        <pc:spChg chg="mod">
          <ac:chgData name="Anthony Miu" userId="7c531f8b35cdf819" providerId="LiveId" clId="{09125BFF-58CE-43B8-8A73-6C6AED2C5897}" dt="2021-05-15T04:00:14.614" v="523" actId="115"/>
          <ac:spMkLst>
            <pc:docMk/>
            <pc:sldMk cId="736986680" sldId="272"/>
            <ac:spMk id="2" creationId="{B60C7A1F-9A4D-4C9F-9B86-FC372258E0C0}"/>
          </ac:spMkLst>
        </pc:spChg>
        <pc:spChg chg="mod">
          <ac:chgData name="Anthony Miu" userId="7c531f8b35cdf819" providerId="LiveId" clId="{09125BFF-58CE-43B8-8A73-6C6AED2C5897}" dt="2021-05-15T04:01:29.288" v="530" actId="179"/>
          <ac:spMkLst>
            <pc:docMk/>
            <pc:sldMk cId="736986680" sldId="272"/>
            <ac:spMk id="3" creationId="{DA08044E-03DD-432E-8E1D-2F6156A98BA6}"/>
          </ac:spMkLst>
        </pc:spChg>
      </pc:sldChg>
      <pc:sldChg chg="modSp add mod">
        <pc:chgData name="Anthony Miu" userId="7c531f8b35cdf819" providerId="LiveId" clId="{09125BFF-58CE-43B8-8A73-6C6AED2C5897}" dt="2021-05-15T04:03:42.126" v="543" actId="20577"/>
        <pc:sldMkLst>
          <pc:docMk/>
          <pc:sldMk cId="3175362848" sldId="273"/>
        </pc:sldMkLst>
        <pc:spChg chg="mod">
          <ac:chgData name="Anthony Miu" userId="7c531f8b35cdf819" providerId="LiveId" clId="{09125BFF-58CE-43B8-8A73-6C6AED2C5897}" dt="2021-05-15T04:02:46.627" v="536" actId="115"/>
          <ac:spMkLst>
            <pc:docMk/>
            <pc:sldMk cId="3175362848" sldId="273"/>
            <ac:spMk id="2" creationId="{B60C7A1F-9A4D-4C9F-9B86-FC372258E0C0}"/>
          </ac:spMkLst>
        </pc:spChg>
        <pc:spChg chg="mod">
          <ac:chgData name="Anthony Miu" userId="7c531f8b35cdf819" providerId="LiveId" clId="{09125BFF-58CE-43B8-8A73-6C6AED2C5897}" dt="2021-05-15T04:03:42.126" v="543" actId="20577"/>
          <ac:spMkLst>
            <pc:docMk/>
            <pc:sldMk cId="3175362848" sldId="273"/>
            <ac:spMk id="3" creationId="{DA08044E-03DD-432E-8E1D-2F6156A98BA6}"/>
          </ac:spMkLst>
        </pc:spChg>
      </pc:sldChg>
      <pc:sldChg chg="modSp add mod">
        <pc:chgData name="Anthony Miu" userId="7c531f8b35cdf819" providerId="LiveId" clId="{09125BFF-58CE-43B8-8A73-6C6AED2C5897}" dt="2021-05-15T04:03:37.106" v="542" actId="20577"/>
        <pc:sldMkLst>
          <pc:docMk/>
          <pc:sldMk cId="617391969" sldId="274"/>
        </pc:sldMkLst>
        <pc:spChg chg="mod">
          <ac:chgData name="Anthony Miu" userId="7c531f8b35cdf819" providerId="LiveId" clId="{09125BFF-58CE-43B8-8A73-6C6AED2C5897}" dt="2021-05-15T04:03:00.601" v="537" actId="115"/>
          <ac:spMkLst>
            <pc:docMk/>
            <pc:sldMk cId="617391969" sldId="274"/>
            <ac:spMk id="2" creationId="{B60C7A1F-9A4D-4C9F-9B86-FC372258E0C0}"/>
          </ac:spMkLst>
        </pc:spChg>
        <pc:spChg chg="mod">
          <ac:chgData name="Anthony Miu" userId="7c531f8b35cdf819" providerId="LiveId" clId="{09125BFF-58CE-43B8-8A73-6C6AED2C5897}" dt="2021-05-15T04:03:37.106" v="542" actId="20577"/>
          <ac:spMkLst>
            <pc:docMk/>
            <pc:sldMk cId="617391969" sldId="274"/>
            <ac:spMk id="3" creationId="{DA08044E-03DD-432E-8E1D-2F6156A98BA6}"/>
          </ac:spMkLst>
        </pc:spChg>
      </pc:sldChg>
      <pc:sldChg chg="modSp add mod">
        <pc:chgData name="Anthony Miu" userId="7c531f8b35cdf819" providerId="LiveId" clId="{09125BFF-58CE-43B8-8A73-6C6AED2C5897}" dt="2021-05-15T04:06:13.175" v="573" actId="20577"/>
        <pc:sldMkLst>
          <pc:docMk/>
          <pc:sldMk cId="3203961538" sldId="275"/>
        </pc:sldMkLst>
        <pc:spChg chg="mod">
          <ac:chgData name="Anthony Miu" userId="7c531f8b35cdf819" providerId="LiveId" clId="{09125BFF-58CE-43B8-8A73-6C6AED2C5897}" dt="2021-05-15T04:04:08.966" v="544" actId="115"/>
          <ac:spMkLst>
            <pc:docMk/>
            <pc:sldMk cId="3203961538" sldId="275"/>
            <ac:spMk id="2" creationId="{B60C7A1F-9A4D-4C9F-9B86-FC372258E0C0}"/>
          </ac:spMkLst>
        </pc:spChg>
        <pc:spChg chg="mod">
          <ac:chgData name="Anthony Miu" userId="7c531f8b35cdf819" providerId="LiveId" clId="{09125BFF-58CE-43B8-8A73-6C6AED2C5897}" dt="2021-05-15T04:06:13.175" v="573" actId="20577"/>
          <ac:spMkLst>
            <pc:docMk/>
            <pc:sldMk cId="3203961538" sldId="275"/>
            <ac:spMk id="3" creationId="{DA08044E-03DD-432E-8E1D-2F6156A98BA6}"/>
          </ac:spMkLst>
        </pc:spChg>
      </pc:sldChg>
      <pc:sldChg chg="modSp add mod">
        <pc:chgData name="Anthony Miu" userId="7c531f8b35cdf819" providerId="LiveId" clId="{09125BFF-58CE-43B8-8A73-6C6AED2C5897}" dt="2021-05-15T04:06:03.733" v="562" actId="20577"/>
        <pc:sldMkLst>
          <pc:docMk/>
          <pc:sldMk cId="3517756470" sldId="276"/>
        </pc:sldMkLst>
        <pc:spChg chg="mod">
          <ac:chgData name="Anthony Miu" userId="7c531f8b35cdf819" providerId="LiveId" clId="{09125BFF-58CE-43B8-8A73-6C6AED2C5897}" dt="2021-05-15T04:05:20.979" v="550" actId="115"/>
          <ac:spMkLst>
            <pc:docMk/>
            <pc:sldMk cId="3517756470" sldId="276"/>
            <ac:spMk id="2" creationId="{B60C7A1F-9A4D-4C9F-9B86-FC372258E0C0}"/>
          </ac:spMkLst>
        </pc:spChg>
        <pc:spChg chg="mod">
          <ac:chgData name="Anthony Miu" userId="7c531f8b35cdf819" providerId="LiveId" clId="{09125BFF-58CE-43B8-8A73-6C6AED2C5897}" dt="2021-05-15T04:06:03.733" v="562" actId="20577"/>
          <ac:spMkLst>
            <pc:docMk/>
            <pc:sldMk cId="3517756470" sldId="276"/>
            <ac:spMk id="3" creationId="{DA08044E-03DD-432E-8E1D-2F6156A98BA6}"/>
          </ac:spMkLst>
        </pc:spChg>
      </pc:sldChg>
      <pc:sldChg chg="modSp add mod">
        <pc:chgData name="Anthony Miu" userId="7c531f8b35cdf819" providerId="LiveId" clId="{09125BFF-58CE-43B8-8A73-6C6AED2C5897}" dt="2021-05-15T04:07:08.416" v="579" actId="20577"/>
        <pc:sldMkLst>
          <pc:docMk/>
          <pc:sldMk cId="26862663" sldId="277"/>
        </pc:sldMkLst>
        <pc:spChg chg="mod">
          <ac:chgData name="Anthony Miu" userId="7c531f8b35cdf819" providerId="LiveId" clId="{09125BFF-58CE-43B8-8A73-6C6AED2C5897}" dt="2021-05-15T04:06:30.883" v="574" actId="115"/>
          <ac:spMkLst>
            <pc:docMk/>
            <pc:sldMk cId="26862663" sldId="277"/>
            <ac:spMk id="2" creationId="{B60C7A1F-9A4D-4C9F-9B86-FC372258E0C0}"/>
          </ac:spMkLst>
        </pc:spChg>
        <pc:spChg chg="mod">
          <ac:chgData name="Anthony Miu" userId="7c531f8b35cdf819" providerId="LiveId" clId="{09125BFF-58CE-43B8-8A73-6C6AED2C5897}" dt="2021-05-15T04:07:08.416" v="579" actId="20577"/>
          <ac:spMkLst>
            <pc:docMk/>
            <pc:sldMk cId="26862663" sldId="277"/>
            <ac:spMk id="3" creationId="{DA08044E-03DD-432E-8E1D-2F6156A98BA6}"/>
          </ac:spMkLst>
        </pc:spChg>
      </pc:sldChg>
      <pc:sldChg chg="modSp add mod">
        <pc:chgData name="Anthony Miu" userId="7c531f8b35cdf819" providerId="LiveId" clId="{09125BFF-58CE-43B8-8A73-6C6AED2C5897}" dt="2021-05-15T04:07:33.176" v="582" actId="179"/>
        <pc:sldMkLst>
          <pc:docMk/>
          <pc:sldMk cId="68842315" sldId="278"/>
        </pc:sldMkLst>
        <pc:spChg chg="mod">
          <ac:chgData name="Anthony Miu" userId="7c531f8b35cdf819" providerId="LiveId" clId="{09125BFF-58CE-43B8-8A73-6C6AED2C5897}" dt="2021-05-15T04:07:18.258" v="580" actId="115"/>
          <ac:spMkLst>
            <pc:docMk/>
            <pc:sldMk cId="68842315" sldId="278"/>
            <ac:spMk id="2" creationId="{B60C7A1F-9A4D-4C9F-9B86-FC372258E0C0}"/>
          </ac:spMkLst>
        </pc:spChg>
        <pc:spChg chg="mod">
          <ac:chgData name="Anthony Miu" userId="7c531f8b35cdf819" providerId="LiveId" clId="{09125BFF-58CE-43B8-8A73-6C6AED2C5897}" dt="2021-05-15T04:07:33.176" v="582" actId="179"/>
          <ac:spMkLst>
            <pc:docMk/>
            <pc:sldMk cId="68842315" sldId="278"/>
            <ac:spMk id="3" creationId="{DA08044E-03DD-432E-8E1D-2F6156A98BA6}"/>
          </ac:spMkLst>
        </pc:spChg>
      </pc:sldChg>
      <pc:sldChg chg="modSp add mod">
        <pc:chgData name="Anthony Miu" userId="7c531f8b35cdf819" providerId="LiveId" clId="{09125BFF-58CE-43B8-8A73-6C6AED2C5897}" dt="2021-05-15T04:08:26.939" v="589" actId="20577"/>
        <pc:sldMkLst>
          <pc:docMk/>
          <pc:sldMk cId="3617054524" sldId="279"/>
        </pc:sldMkLst>
        <pc:spChg chg="mod">
          <ac:chgData name="Anthony Miu" userId="7c531f8b35cdf819" providerId="LiveId" clId="{09125BFF-58CE-43B8-8A73-6C6AED2C5897}" dt="2021-05-15T04:07:47.456" v="583" actId="115"/>
          <ac:spMkLst>
            <pc:docMk/>
            <pc:sldMk cId="3617054524" sldId="279"/>
            <ac:spMk id="2" creationId="{B60C7A1F-9A4D-4C9F-9B86-FC372258E0C0}"/>
          </ac:spMkLst>
        </pc:spChg>
        <pc:spChg chg="mod">
          <ac:chgData name="Anthony Miu" userId="7c531f8b35cdf819" providerId="LiveId" clId="{09125BFF-58CE-43B8-8A73-6C6AED2C5897}" dt="2021-05-15T04:08:26.939" v="589" actId="20577"/>
          <ac:spMkLst>
            <pc:docMk/>
            <pc:sldMk cId="3617054524" sldId="279"/>
            <ac:spMk id="3" creationId="{DA08044E-03DD-432E-8E1D-2F6156A98BA6}"/>
          </ac:spMkLst>
        </pc:spChg>
      </pc:sldChg>
      <pc:sldChg chg="modSp new mod">
        <pc:chgData name="Anthony Miu" userId="7c531f8b35cdf819" providerId="LiveId" clId="{09125BFF-58CE-43B8-8A73-6C6AED2C5897}" dt="2021-05-15T04:08:46.242" v="592" actId="179"/>
        <pc:sldMkLst>
          <pc:docMk/>
          <pc:sldMk cId="2392887871" sldId="280"/>
        </pc:sldMkLst>
        <pc:spChg chg="mod">
          <ac:chgData name="Anthony Miu" userId="7c531f8b35cdf819" providerId="LiveId" clId="{09125BFF-58CE-43B8-8A73-6C6AED2C5897}" dt="2021-05-15T04:08:36.005" v="590" actId="115"/>
          <ac:spMkLst>
            <pc:docMk/>
            <pc:sldMk cId="2392887871" sldId="280"/>
            <ac:spMk id="2" creationId="{9AFE55D1-15F2-435A-914A-6D10725034D9}"/>
          </ac:spMkLst>
        </pc:spChg>
        <pc:spChg chg="mod">
          <ac:chgData name="Anthony Miu" userId="7c531f8b35cdf819" providerId="LiveId" clId="{09125BFF-58CE-43B8-8A73-6C6AED2C5897}" dt="2021-05-15T04:08:46.242" v="592" actId="179"/>
          <ac:spMkLst>
            <pc:docMk/>
            <pc:sldMk cId="2392887871" sldId="280"/>
            <ac:spMk id="3" creationId="{D6FADDBB-779A-4C46-A2C4-15E61672D6FD}"/>
          </ac:spMkLst>
        </pc:spChg>
      </pc:sldChg>
      <pc:sldChg chg="modSp new add del mod">
        <pc:chgData name="Anthony Miu" userId="7c531f8b35cdf819" providerId="LiveId" clId="{09125BFF-58CE-43B8-8A73-6C6AED2C5897}" dt="2021-05-15T04:08:57.124" v="593" actId="115"/>
        <pc:sldMkLst>
          <pc:docMk/>
          <pc:sldMk cId="625245488" sldId="281"/>
        </pc:sldMkLst>
        <pc:spChg chg="mod">
          <ac:chgData name="Anthony Miu" userId="7c531f8b35cdf819" providerId="LiveId" clId="{09125BFF-58CE-43B8-8A73-6C6AED2C5897}" dt="2021-05-15T04:08:57.124" v="593" actId="115"/>
          <ac:spMkLst>
            <pc:docMk/>
            <pc:sldMk cId="625245488" sldId="281"/>
            <ac:spMk id="2" creationId="{00D2E88C-A4DE-4204-84D9-82948F1CC9F4}"/>
          </ac:spMkLst>
        </pc:spChg>
        <pc:spChg chg="mod">
          <ac:chgData name="Anthony Miu" userId="7c531f8b35cdf819" providerId="LiveId" clId="{09125BFF-58CE-43B8-8A73-6C6AED2C5897}" dt="2021-05-14T17:39:54.539" v="132" actId="20577"/>
          <ac:spMkLst>
            <pc:docMk/>
            <pc:sldMk cId="625245488" sldId="281"/>
            <ac:spMk id="3" creationId="{6BE7B80E-9E76-4CAB-89BE-D926AC502956}"/>
          </ac:spMkLst>
        </pc:spChg>
      </pc:sldChg>
      <pc:sldChg chg="modSp add mod">
        <pc:chgData name="Anthony Miu" userId="7c531f8b35cdf819" providerId="LiveId" clId="{09125BFF-58CE-43B8-8A73-6C6AED2C5897}" dt="2021-05-15T04:10:04.589" v="601" actId="20577"/>
        <pc:sldMkLst>
          <pc:docMk/>
          <pc:sldMk cId="625231901" sldId="282"/>
        </pc:sldMkLst>
        <pc:spChg chg="mod">
          <ac:chgData name="Anthony Miu" userId="7c531f8b35cdf819" providerId="LiveId" clId="{09125BFF-58CE-43B8-8A73-6C6AED2C5897}" dt="2021-05-15T04:09:33.155" v="596" actId="115"/>
          <ac:spMkLst>
            <pc:docMk/>
            <pc:sldMk cId="625231901" sldId="282"/>
            <ac:spMk id="2" creationId="{00D2E88C-A4DE-4204-84D9-82948F1CC9F4}"/>
          </ac:spMkLst>
        </pc:spChg>
        <pc:spChg chg="mod">
          <ac:chgData name="Anthony Miu" userId="7c531f8b35cdf819" providerId="LiveId" clId="{09125BFF-58CE-43B8-8A73-6C6AED2C5897}" dt="2021-05-15T04:10:04.589" v="601" actId="20577"/>
          <ac:spMkLst>
            <pc:docMk/>
            <pc:sldMk cId="625231901" sldId="282"/>
            <ac:spMk id="3" creationId="{6BE7B80E-9E76-4CAB-89BE-D926AC502956}"/>
          </ac:spMkLst>
        </pc:spChg>
      </pc:sldChg>
      <pc:sldChg chg="new del">
        <pc:chgData name="Anthony Miu" userId="7c531f8b35cdf819" providerId="LiveId" clId="{09125BFF-58CE-43B8-8A73-6C6AED2C5897}" dt="2021-05-14T17:32:36.788" v="61" actId="2696"/>
        <pc:sldMkLst>
          <pc:docMk/>
          <pc:sldMk cId="3262914752" sldId="282"/>
        </pc:sldMkLst>
      </pc:sldChg>
      <pc:sldChg chg="modSp add mod">
        <pc:chgData name="Anthony Miu" userId="7c531f8b35cdf819" providerId="LiveId" clId="{09125BFF-58CE-43B8-8A73-6C6AED2C5897}" dt="2021-05-15T04:10:25.272" v="603" actId="255"/>
        <pc:sldMkLst>
          <pc:docMk/>
          <pc:sldMk cId="867866762" sldId="283"/>
        </pc:sldMkLst>
        <pc:spChg chg="mod">
          <ac:chgData name="Anthony Miu" userId="7c531f8b35cdf819" providerId="LiveId" clId="{09125BFF-58CE-43B8-8A73-6C6AED2C5897}" dt="2021-05-15T04:10:13.549" v="602" actId="115"/>
          <ac:spMkLst>
            <pc:docMk/>
            <pc:sldMk cId="867866762" sldId="283"/>
            <ac:spMk id="2" creationId="{00D2E88C-A4DE-4204-84D9-82948F1CC9F4}"/>
          </ac:spMkLst>
        </pc:spChg>
        <pc:spChg chg="mod">
          <ac:chgData name="Anthony Miu" userId="7c531f8b35cdf819" providerId="LiveId" clId="{09125BFF-58CE-43B8-8A73-6C6AED2C5897}" dt="2021-05-15T04:10:25.272" v="603" actId="255"/>
          <ac:spMkLst>
            <pc:docMk/>
            <pc:sldMk cId="867866762" sldId="283"/>
            <ac:spMk id="3" creationId="{6BE7B80E-9E76-4CAB-89BE-D926AC502956}"/>
          </ac:spMkLst>
        </pc:spChg>
      </pc:sldChg>
      <pc:sldChg chg="modSp add mod">
        <pc:chgData name="Anthony Miu" userId="7c531f8b35cdf819" providerId="LiveId" clId="{09125BFF-58CE-43B8-8A73-6C6AED2C5897}" dt="2021-05-15T04:10:45.273" v="605" actId="255"/>
        <pc:sldMkLst>
          <pc:docMk/>
          <pc:sldMk cId="3153864048" sldId="284"/>
        </pc:sldMkLst>
        <pc:spChg chg="mod">
          <ac:chgData name="Anthony Miu" userId="7c531f8b35cdf819" providerId="LiveId" clId="{09125BFF-58CE-43B8-8A73-6C6AED2C5897}" dt="2021-05-15T04:10:39.575" v="604" actId="115"/>
          <ac:spMkLst>
            <pc:docMk/>
            <pc:sldMk cId="3153864048" sldId="284"/>
            <ac:spMk id="2" creationId="{00D2E88C-A4DE-4204-84D9-82948F1CC9F4}"/>
          </ac:spMkLst>
        </pc:spChg>
        <pc:spChg chg="mod">
          <ac:chgData name="Anthony Miu" userId="7c531f8b35cdf819" providerId="LiveId" clId="{09125BFF-58CE-43B8-8A73-6C6AED2C5897}" dt="2021-05-15T04:10:45.273" v="605" actId="255"/>
          <ac:spMkLst>
            <pc:docMk/>
            <pc:sldMk cId="3153864048" sldId="284"/>
            <ac:spMk id="3" creationId="{6BE7B80E-9E76-4CAB-89BE-D926AC502956}"/>
          </ac:spMkLst>
        </pc:spChg>
      </pc:sldChg>
      <pc:sldChg chg="modSp add mod">
        <pc:chgData name="Anthony Miu" userId="7c531f8b35cdf819" providerId="LiveId" clId="{09125BFF-58CE-43B8-8A73-6C6AED2C5897}" dt="2021-05-15T04:09:18.383" v="595" actId="255"/>
        <pc:sldMkLst>
          <pc:docMk/>
          <pc:sldMk cId="2674907800" sldId="285"/>
        </pc:sldMkLst>
        <pc:spChg chg="mod">
          <ac:chgData name="Anthony Miu" userId="7c531f8b35cdf819" providerId="LiveId" clId="{09125BFF-58CE-43B8-8A73-6C6AED2C5897}" dt="2021-05-15T04:09:07.947" v="594" actId="115"/>
          <ac:spMkLst>
            <pc:docMk/>
            <pc:sldMk cId="2674907800" sldId="285"/>
            <ac:spMk id="2" creationId="{00D2E88C-A4DE-4204-84D9-82948F1CC9F4}"/>
          </ac:spMkLst>
        </pc:spChg>
        <pc:spChg chg="mod">
          <ac:chgData name="Anthony Miu" userId="7c531f8b35cdf819" providerId="LiveId" clId="{09125BFF-58CE-43B8-8A73-6C6AED2C5897}" dt="2021-05-15T04:09:18.383" v="595" actId="255"/>
          <ac:spMkLst>
            <pc:docMk/>
            <pc:sldMk cId="2674907800" sldId="285"/>
            <ac:spMk id="3" creationId="{6BE7B80E-9E76-4CAB-89BE-D926AC502956}"/>
          </ac:spMkLst>
        </pc:spChg>
      </pc:sldChg>
      <pc:sldChg chg="modSp new mod ord">
        <pc:chgData name="Anthony Miu" userId="7c531f8b35cdf819" providerId="LiveId" clId="{09125BFF-58CE-43B8-8A73-6C6AED2C5897}" dt="2021-05-15T02:50:24.818" v="221" actId="115"/>
        <pc:sldMkLst>
          <pc:docMk/>
          <pc:sldMk cId="2698181241" sldId="286"/>
        </pc:sldMkLst>
        <pc:spChg chg="mod">
          <ac:chgData name="Anthony Miu" userId="7c531f8b35cdf819" providerId="LiveId" clId="{09125BFF-58CE-43B8-8A73-6C6AED2C5897}" dt="2021-05-15T02:50:24.818" v="221" actId="115"/>
          <ac:spMkLst>
            <pc:docMk/>
            <pc:sldMk cId="2698181241" sldId="286"/>
            <ac:spMk id="2" creationId="{B74275F7-F254-4286-8A76-6432A7F5BFC0}"/>
          </ac:spMkLst>
        </pc:spChg>
        <pc:spChg chg="mod">
          <ac:chgData name="Anthony Miu" userId="7c531f8b35cdf819" providerId="LiveId" clId="{09125BFF-58CE-43B8-8A73-6C6AED2C5897}" dt="2021-05-15T02:48:26.522" v="220" actId="6549"/>
          <ac:spMkLst>
            <pc:docMk/>
            <pc:sldMk cId="2698181241" sldId="286"/>
            <ac:spMk id="3" creationId="{8CE11419-28C9-4F20-9A6A-53242608F5B7}"/>
          </ac:spMkLst>
        </pc:spChg>
      </pc:sldChg>
      <pc:sldChg chg="modSp add mod">
        <pc:chgData name="Anthony Miu" userId="7c531f8b35cdf819" providerId="LiveId" clId="{09125BFF-58CE-43B8-8A73-6C6AED2C5897}" dt="2021-05-16T02:07:58.558" v="607" actId="179"/>
        <pc:sldMkLst>
          <pc:docMk/>
          <pc:sldMk cId="502298377" sldId="287"/>
        </pc:sldMkLst>
        <pc:spChg chg="mod">
          <ac:chgData name="Anthony Miu" userId="7c531f8b35cdf819" providerId="LiveId" clId="{09125BFF-58CE-43B8-8A73-6C6AED2C5897}" dt="2021-05-16T02:07:58.558" v="607" actId="179"/>
          <ac:spMkLst>
            <pc:docMk/>
            <pc:sldMk cId="502298377" sldId="287"/>
            <ac:spMk id="3" creationId="{95B60657-E661-4F6E-836E-FEAD0D73086E}"/>
          </ac:spMkLst>
        </pc:spChg>
      </pc:sldChg>
    </pc:docChg>
  </pc:docChgLst>
  <pc:docChgLst>
    <pc:chgData name="Anthony Miu" userId="7c531f8b35cdf819" providerId="LiveId" clId="{C80BD087-28C2-4DD6-B168-0AF4F0609975}"/>
    <pc:docChg chg="undo redo custSel addSld delSld modSld sldOrd">
      <pc:chgData name="Anthony Miu" userId="7c531f8b35cdf819" providerId="LiveId" clId="{C80BD087-28C2-4DD6-B168-0AF4F0609975}" dt="2021-05-16T15:54:28.958" v="1457" actId="2696"/>
      <pc:docMkLst>
        <pc:docMk/>
      </pc:docMkLst>
      <pc:sldChg chg="modSp mod">
        <pc:chgData name="Anthony Miu" userId="7c531f8b35cdf819" providerId="LiveId" clId="{C80BD087-28C2-4DD6-B168-0AF4F0609975}" dt="2021-05-15T21:32:49.699" v="68" actId="207"/>
        <pc:sldMkLst>
          <pc:docMk/>
          <pc:sldMk cId="3588259534" sldId="257"/>
        </pc:sldMkLst>
        <pc:spChg chg="mod">
          <ac:chgData name="Anthony Miu" userId="7c531f8b35cdf819" providerId="LiveId" clId="{C80BD087-28C2-4DD6-B168-0AF4F0609975}" dt="2021-05-15T21:32:49.699" v="68" actId="207"/>
          <ac:spMkLst>
            <pc:docMk/>
            <pc:sldMk cId="3588259534" sldId="257"/>
            <ac:spMk id="3" creationId="{9F61ED86-557D-4A74-9AF6-DECCC0717CD4}"/>
          </ac:spMkLst>
        </pc:spChg>
      </pc:sldChg>
      <pc:sldChg chg="modSp mod">
        <pc:chgData name="Anthony Miu" userId="7c531f8b35cdf819" providerId="LiveId" clId="{C80BD087-28C2-4DD6-B168-0AF4F0609975}" dt="2021-05-15T21:41:50.454" v="80" actId="20577"/>
        <pc:sldMkLst>
          <pc:docMk/>
          <pc:sldMk cId="519550838" sldId="258"/>
        </pc:sldMkLst>
        <pc:spChg chg="mod">
          <ac:chgData name="Anthony Miu" userId="7c531f8b35cdf819" providerId="LiveId" clId="{C80BD087-28C2-4DD6-B168-0AF4F0609975}" dt="2021-05-15T21:41:50.454" v="80" actId="20577"/>
          <ac:spMkLst>
            <pc:docMk/>
            <pc:sldMk cId="519550838" sldId="258"/>
            <ac:spMk id="3" creationId="{9F567247-B6FB-4F94-A4CA-9A8E2A9ABCAC}"/>
          </ac:spMkLst>
        </pc:spChg>
      </pc:sldChg>
      <pc:sldChg chg="modSp new mod">
        <pc:chgData name="Anthony Miu" userId="7c531f8b35cdf819" providerId="LiveId" clId="{C80BD087-28C2-4DD6-B168-0AF4F0609975}" dt="2021-05-14T03:20:15.203" v="7"/>
        <pc:sldMkLst>
          <pc:docMk/>
          <pc:sldMk cId="1541200428" sldId="259"/>
        </pc:sldMkLst>
        <pc:spChg chg="mod">
          <ac:chgData name="Anthony Miu" userId="7c531f8b35cdf819" providerId="LiveId" clId="{C80BD087-28C2-4DD6-B168-0AF4F0609975}" dt="2021-05-14T03:20:15.203" v="7"/>
          <ac:spMkLst>
            <pc:docMk/>
            <pc:sldMk cId="1541200428" sldId="259"/>
            <ac:spMk id="3" creationId="{CCF3BFCA-C9A5-4414-9124-7D6C36E4CC01}"/>
          </ac:spMkLst>
        </pc:spChg>
      </pc:sldChg>
      <pc:sldChg chg="modSp new mod">
        <pc:chgData name="Anthony Miu" userId="7c531f8b35cdf819" providerId="LiveId" clId="{C80BD087-28C2-4DD6-B168-0AF4F0609975}" dt="2021-05-15T23:50:31.392" v="240" actId="207"/>
        <pc:sldMkLst>
          <pc:docMk/>
          <pc:sldMk cId="554098649" sldId="260"/>
        </pc:sldMkLst>
        <pc:spChg chg="mod">
          <ac:chgData name="Anthony Miu" userId="7c531f8b35cdf819" providerId="LiveId" clId="{C80BD087-28C2-4DD6-B168-0AF4F0609975}" dt="2021-05-14T03:29:26.693" v="11" actId="255"/>
          <ac:spMkLst>
            <pc:docMk/>
            <pc:sldMk cId="554098649" sldId="260"/>
            <ac:spMk id="2" creationId="{4D8560CF-CEA5-4A25-AD25-77A6D51D706E}"/>
          </ac:spMkLst>
        </pc:spChg>
        <pc:spChg chg="mod">
          <ac:chgData name="Anthony Miu" userId="7c531f8b35cdf819" providerId="LiveId" clId="{C80BD087-28C2-4DD6-B168-0AF4F0609975}" dt="2021-05-15T23:50:31.392" v="240" actId="207"/>
          <ac:spMkLst>
            <pc:docMk/>
            <pc:sldMk cId="554098649" sldId="260"/>
            <ac:spMk id="3" creationId="{95B60657-E661-4F6E-836E-FEAD0D73086E}"/>
          </ac:spMkLst>
        </pc:spChg>
      </pc:sldChg>
      <pc:sldChg chg="modSp add mod">
        <pc:chgData name="Anthony Miu" userId="7c531f8b35cdf819" providerId="LiveId" clId="{C80BD087-28C2-4DD6-B168-0AF4F0609975}" dt="2021-05-16T04:53:15.764" v="455" actId="255"/>
        <pc:sldMkLst>
          <pc:docMk/>
          <pc:sldMk cId="3547479782" sldId="261"/>
        </pc:sldMkLst>
        <pc:spChg chg="mod">
          <ac:chgData name="Anthony Miu" userId="7c531f8b35cdf819" providerId="LiveId" clId="{C80BD087-28C2-4DD6-B168-0AF4F0609975}" dt="2021-05-16T04:53:15.764" v="455" actId="255"/>
          <ac:spMkLst>
            <pc:docMk/>
            <pc:sldMk cId="3547479782" sldId="261"/>
            <ac:spMk id="3" creationId="{95B60657-E661-4F6E-836E-FEAD0D73086E}"/>
          </ac:spMkLst>
        </pc:spChg>
      </pc:sldChg>
      <pc:sldChg chg="modSp new mod ord">
        <pc:chgData name="Anthony Miu" userId="7c531f8b35cdf819" providerId="LiveId" clId="{C80BD087-28C2-4DD6-B168-0AF4F0609975}" dt="2021-05-16T14:56:03.476" v="887" actId="20577"/>
        <pc:sldMkLst>
          <pc:docMk/>
          <pc:sldMk cId="2190893355" sldId="262"/>
        </pc:sldMkLst>
        <pc:spChg chg="mod">
          <ac:chgData name="Anthony Miu" userId="7c531f8b35cdf819" providerId="LiveId" clId="{C80BD087-28C2-4DD6-B168-0AF4F0609975}" dt="2021-05-16T14:56:03.476" v="887" actId="20577"/>
          <ac:spMkLst>
            <pc:docMk/>
            <pc:sldMk cId="2190893355" sldId="262"/>
            <ac:spMk id="3" creationId="{0A0544EC-3599-4DCA-8B7D-573C945B7731}"/>
          </ac:spMkLst>
        </pc:spChg>
      </pc:sldChg>
      <pc:sldChg chg="modSp new mod ord">
        <pc:chgData name="Anthony Miu" userId="7c531f8b35cdf819" providerId="LiveId" clId="{C80BD087-28C2-4DD6-B168-0AF4F0609975}" dt="2021-05-16T05:14:26.604" v="516" actId="20577"/>
        <pc:sldMkLst>
          <pc:docMk/>
          <pc:sldMk cId="2889220851" sldId="263"/>
        </pc:sldMkLst>
        <pc:spChg chg="mod">
          <ac:chgData name="Anthony Miu" userId="7c531f8b35cdf819" providerId="LiveId" clId="{C80BD087-28C2-4DD6-B168-0AF4F0609975}" dt="2021-05-16T05:14:26.604" v="516" actId="20577"/>
          <ac:spMkLst>
            <pc:docMk/>
            <pc:sldMk cId="2889220851" sldId="263"/>
            <ac:spMk id="3" creationId="{9F8C25D8-2AC7-46EF-8774-2A622CC0E803}"/>
          </ac:spMkLst>
        </pc:spChg>
      </pc:sldChg>
      <pc:sldChg chg="modSp new del mod">
        <pc:chgData name="Anthony Miu" userId="7c531f8b35cdf819" providerId="LiveId" clId="{C80BD087-28C2-4DD6-B168-0AF4F0609975}" dt="2021-05-16T05:19:15.284" v="519" actId="2696"/>
        <pc:sldMkLst>
          <pc:docMk/>
          <pc:sldMk cId="868285156" sldId="264"/>
        </pc:sldMkLst>
        <pc:spChg chg="mod">
          <ac:chgData name="Anthony Miu" userId="7c531f8b35cdf819" providerId="LiveId" clId="{C80BD087-28C2-4DD6-B168-0AF4F0609975}" dt="2021-05-14T03:58:50.758" v="49"/>
          <ac:spMkLst>
            <pc:docMk/>
            <pc:sldMk cId="868285156" sldId="264"/>
            <ac:spMk id="3" creationId="{DFEE0751-7615-4779-9C4E-9971ACBE7537}"/>
          </ac:spMkLst>
        </pc:spChg>
      </pc:sldChg>
      <pc:sldChg chg="modSp new mod">
        <pc:chgData name="Anthony Miu" userId="7c531f8b35cdf819" providerId="LiveId" clId="{C80BD087-28C2-4DD6-B168-0AF4F0609975}" dt="2021-05-16T14:40:39.172" v="800" actId="6549"/>
        <pc:sldMkLst>
          <pc:docMk/>
          <pc:sldMk cId="1832141631" sldId="265"/>
        </pc:sldMkLst>
        <pc:spChg chg="mod">
          <ac:chgData name="Anthony Miu" userId="7c531f8b35cdf819" providerId="LiveId" clId="{C80BD087-28C2-4DD6-B168-0AF4F0609975}" dt="2021-05-16T14:40:39.172" v="800" actId="6549"/>
          <ac:spMkLst>
            <pc:docMk/>
            <pc:sldMk cId="1832141631" sldId="265"/>
            <ac:spMk id="2" creationId="{0C362CC2-AB39-403F-9F9F-490EA8E954E5}"/>
          </ac:spMkLst>
        </pc:spChg>
        <pc:spChg chg="mod">
          <ac:chgData name="Anthony Miu" userId="7c531f8b35cdf819" providerId="LiveId" clId="{C80BD087-28C2-4DD6-B168-0AF4F0609975}" dt="2021-05-16T14:27:00.340" v="703" actId="20577"/>
          <ac:spMkLst>
            <pc:docMk/>
            <pc:sldMk cId="1832141631" sldId="265"/>
            <ac:spMk id="3" creationId="{F7A63C9E-6E67-4453-B23C-DD0864D94DD8}"/>
          </ac:spMkLst>
        </pc:spChg>
      </pc:sldChg>
      <pc:sldChg chg="modSp new mod">
        <pc:chgData name="Anthony Miu" userId="7c531f8b35cdf819" providerId="LiveId" clId="{C80BD087-28C2-4DD6-B168-0AF4F0609975}" dt="2021-05-16T15:02:20.750" v="931" actId="20577"/>
        <pc:sldMkLst>
          <pc:docMk/>
          <pc:sldMk cId="2541602564" sldId="266"/>
        </pc:sldMkLst>
        <pc:spChg chg="mod">
          <ac:chgData name="Anthony Miu" userId="7c531f8b35cdf819" providerId="LiveId" clId="{C80BD087-28C2-4DD6-B168-0AF4F0609975}" dt="2021-05-16T15:02:20.750" v="931" actId="20577"/>
          <ac:spMkLst>
            <pc:docMk/>
            <pc:sldMk cId="2541602564" sldId="266"/>
            <ac:spMk id="3" creationId="{52EB26B5-827A-423E-A9BF-E58535531520}"/>
          </ac:spMkLst>
        </pc:spChg>
      </pc:sldChg>
      <pc:sldChg chg="modSp new mod">
        <pc:chgData name="Anthony Miu" userId="7c531f8b35cdf819" providerId="LiveId" clId="{C80BD087-28C2-4DD6-B168-0AF4F0609975}" dt="2021-05-14T03:59:44.890" v="52"/>
        <pc:sldMkLst>
          <pc:docMk/>
          <pc:sldMk cId="3616758120" sldId="267"/>
        </pc:sldMkLst>
        <pc:spChg chg="mod">
          <ac:chgData name="Anthony Miu" userId="7c531f8b35cdf819" providerId="LiveId" clId="{C80BD087-28C2-4DD6-B168-0AF4F0609975}" dt="2021-05-14T03:59:44.890" v="52"/>
          <ac:spMkLst>
            <pc:docMk/>
            <pc:sldMk cId="3616758120" sldId="267"/>
            <ac:spMk id="3" creationId="{67CF1933-DFCD-4619-90A8-13E744C3C735}"/>
          </ac:spMkLst>
        </pc:spChg>
      </pc:sldChg>
      <pc:sldChg chg="modSp new mod">
        <pc:chgData name="Anthony Miu" userId="7c531f8b35cdf819" providerId="LiveId" clId="{C80BD087-28C2-4DD6-B168-0AF4F0609975}" dt="2021-05-16T14:54:34.086" v="877" actId="20577"/>
        <pc:sldMkLst>
          <pc:docMk/>
          <pc:sldMk cId="1765370193" sldId="268"/>
        </pc:sldMkLst>
        <pc:spChg chg="mod">
          <ac:chgData name="Anthony Miu" userId="7c531f8b35cdf819" providerId="LiveId" clId="{C80BD087-28C2-4DD6-B168-0AF4F0609975}" dt="2021-05-16T14:54:34.086" v="877" actId="20577"/>
          <ac:spMkLst>
            <pc:docMk/>
            <pc:sldMk cId="1765370193" sldId="268"/>
            <ac:spMk id="3" creationId="{F6D833F8-90FD-420C-B274-EC95C0B011F8}"/>
          </ac:spMkLst>
        </pc:spChg>
      </pc:sldChg>
      <pc:sldChg chg="modSp new mod">
        <pc:chgData name="Anthony Miu" userId="7c531f8b35cdf819" providerId="LiveId" clId="{C80BD087-28C2-4DD6-B168-0AF4F0609975}" dt="2021-05-14T04:05:27.876" v="57"/>
        <pc:sldMkLst>
          <pc:docMk/>
          <pc:sldMk cId="182982367" sldId="269"/>
        </pc:sldMkLst>
        <pc:spChg chg="mod">
          <ac:chgData name="Anthony Miu" userId="7c531f8b35cdf819" providerId="LiveId" clId="{C80BD087-28C2-4DD6-B168-0AF4F0609975}" dt="2021-05-14T04:05:27.876" v="57"/>
          <ac:spMkLst>
            <pc:docMk/>
            <pc:sldMk cId="182982367" sldId="269"/>
            <ac:spMk id="3" creationId="{5B726FC0-3612-4FAE-8F45-F36FACF8CB46}"/>
          </ac:spMkLst>
        </pc:spChg>
      </pc:sldChg>
      <pc:sldChg chg="modSp new mod">
        <pc:chgData name="Anthony Miu" userId="7c531f8b35cdf819" providerId="LiveId" clId="{C80BD087-28C2-4DD6-B168-0AF4F0609975}" dt="2021-05-16T15:09:19.067" v="937" actId="207"/>
        <pc:sldMkLst>
          <pc:docMk/>
          <pc:sldMk cId="2637857985" sldId="270"/>
        </pc:sldMkLst>
        <pc:spChg chg="mod">
          <ac:chgData name="Anthony Miu" userId="7c531f8b35cdf819" providerId="LiveId" clId="{C80BD087-28C2-4DD6-B168-0AF4F0609975}" dt="2021-05-14T04:07:28.833" v="62" actId="255"/>
          <ac:spMkLst>
            <pc:docMk/>
            <pc:sldMk cId="2637857985" sldId="270"/>
            <ac:spMk id="2" creationId="{AA3C797E-89C7-49D1-B14E-54D507D9EDFD}"/>
          </ac:spMkLst>
        </pc:spChg>
        <pc:spChg chg="mod">
          <ac:chgData name="Anthony Miu" userId="7c531f8b35cdf819" providerId="LiveId" clId="{C80BD087-28C2-4DD6-B168-0AF4F0609975}" dt="2021-05-16T15:09:19.067" v="937" actId="207"/>
          <ac:spMkLst>
            <pc:docMk/>
            <pc:sldMk cId="2637857985" sldId="270"/>
            <ac:spMk id="3" creationId="{FCB8C1D7-1AE0-4788-8BF3-594A2B10A940}"/>
          </ac:spMkLst>
        </pc:spChg>
      </pc:sldChg>
      <pc:sldChg chg="modSp mod ord">
        <pc:chgData name="Anthony Miu" userId="7c531f8b35cdf819" providerId="LiveId" clId="{C80BD087-28C2-4DD6-B168-0AF4F0609975}" dt="2021-05-16T15:30:42.081" v="1237" actId="20577"/>
        <pc:sldMkLst>
          <pc:docMk/>
          <pc:sldMk cId="96689370" sldId="271"/>
        </pc:sldMkLst>
        <pc:spChg chg="mod">
          <ac:chgData name="Anthony Miu" userId="7c531f8b35cdf819" providerId="LiveId" clId="{C80BD087-28C2-4DD6-B168-0AF4F0609975}" dt="2021-05-16T15:12:42.334" v="938"/>
          <ac:spMkLst>
            <pc:docMk/>
            <pc:sldMk cId="96689370" sldId="271"/>
            <ac:spMk id="2" creationId="{AA3C797E-89C7-49D1-B14E-54D507D9EDFD}"/>
          </ac:spMkLst>
        </pc:spChg>
        <pc:spChg chg="mod">
          <ac:chgData name="Anthony Miu" userId="7c531f8b35cdf819" providerId="LiveId" clId="{C80BD087-28C2-4DD6-B168-0AF4F0609975}" dt="2021-05-16T15:30:42.081" v="1237" actId="20577"/>
          <ac:spMkLst>
            <pc:docMk/>
            <pc:sldMk cId="96689370" sldId="271"/>
            <ac:spMk id="3" creationId="{FCB8C1D7-1AE0-4788-8BF3-594A2B10A940}"/>
          </ac:spMkLst>
        </pc:spChg>
      </pc:sldChg>
      <pc:sldChg chg="modSp mod">
        <pc:chgData name="Anthony Miu" userId="7c531f8b35cdf819" providerId="LiveId" clId="{C80BD087-28C2-4DD6-B168-0AF4F0609975}" dt="2021-05-16T15:40:45.671" v="1368" actId="255"/>
        <pc:sldMkLst>
          <pc:docMk/>
          <pc:sldMk cId="736986680" sldId="272"/>
        </pc:sldMkLst>
        <pc:spChg chg="mod">
          <ac:chgData name="Anthony Miu" userId="7c531f8b35cdf819" providerId="LiveId" clId="{C80BD087-28C2-4DD6-B168-0AF4F0609975}" dt="2021-05-16T15:40:45.671" v="1368" actId="255"/>
          <ac:spMkLst>
            <pc:docMk/>
            <pc:sldMk cId="736986680" sldId="272"/>
            <ac:spMk id="3" creationId="{DA08044E-03DD-432E-8E1D-2F6156A98BA6}"/>
          </ac:spMkLst>
        </pc:spChg>
      </pc:sldChg>
      <pc:sldChg chg="modSp mod ord">
        <pc:chgData name="Anthony Miu" userId="7c531f8b35cdf819" providerId="LiveId" clId="{C80BD087-28C2-4DD6-B168-0AF4F0609975}" dt="2021-05-16T15:35:39.048" v="1310" actId="27636"/>
        <pc:sldMkLst>
          <pc:docMk/>
          <pc:sldMk cId="3175362848" sldId="273"/>
        </pc:sldMkLst>
        <pc:spChg chg="mod">
          <ac:chgData name="Anthony Miu" userId="7c531f8b35cdf819" providerId="LiveId" clId="{C80BD087-28C2-4DD6-B168-0AF4F0609975}" dt="2021-05-16T15:35:39.048" v="1310" actId="27636"/>
          <ac:spMkLst>
            <pc:docMk/>
            <pc:sldMk cId="3175362848" sldId="273"/>
            <ac:spMk id="3" creationId="{DA08044E-03DD-432E-8E1D-2F6156A98BA6}"/>
          </ac:spMkLst>
        </pc:spChg>
      </pc:sldChg>
      <pc:sldChg chg="modSp mod">
        <pc:chgData name="Anthony Miu" userId="7c531f8b35cdf819" providerId="LiveId" clId="{C80BD087-28C2-4DD6-B168-0AF4F0609975}" dt="2021-05-16T15:53:02.415" v="1438" actId="20577"/>
        <pc:sldMkLst>
          <pc:docMk/>
          <pc:sldMk cId="617391969" sldId="274"/>
        </pc:sldMkLst>
        <pc:spChg chg="mod">
          <ac:chgData name="Anthony Miu" userId="7c531f8b35cdf819" providerId="LiveId" clId="{C80BD087-28C2-4DD6-B168-0AF4F0609975}" dt="2021-05-16T15:53:02.415" v="1438" actId="20577"/>
          <ac:spMkLst>
            <pc:docMk/>
            <pc:sldMk cId="617391969" sldId="274"/>
            <ac:spMk id="3" creationId="{DA08044E-03DD-432E-8E1D-2F6156A98BA6}"/>
          </ac:spMkLst>
        </pc:spChg>
      </pc:sldChg>
      <pc:sldChg chg="modSp mod ord">
        <pc:chgData name="Anthony Miu" userId="7c531f8b35cdf819" providerId="LiveId" clId="{C80BD087-28C2-4DD6-B168-0AF4F0609975}" dt="2021-05-16T15:35:13.251" v="1302" actId="20577"/>
        <pc:sldMkLst>
          <pc:docMk/>
          <pc:sldMk cId="3203961538" sldId="275"/>
        </pc:sldMkLst>
        <pc:spChg chg="mod">
          <ac:chgData name="Anthony Miu" userId="7c531f8b35cdf819" providerId="LiveId" clId="{C80BD087-28C2-4DD6-B168-0AF4F0609975}" dt="2021-05-16T15:35:13.251" v="1302" actId="20577"/>
          <ac:spMkLst>
            <pc:docMk/>
            <pc:sldMk cId="3203961538" sldId="275"/>
            <ac:spMk id="3" creationId="{DA08044E-03DD-432E-8E1D-2F6156A98BA6}"/>
          </ac:spMkLst>
        </pc:spChg>
      </pc:sldChg>
      <pc:sldChg chg="modSp mod ord">
        <pc:chgData name="Anthony Miu" userId="7c531f8b35cdf819" providerId="LiveId" clId="{C80BD087-28C2-4DD6-B168-0AF4F0609975}" dt="2021-05-16T15:38:23.366" v="1342" actId="20577"/>
        <pc:sldMkLst>
          <pc:docMk/>
          <pc:sldMk cId="3517756470" sldId="276"/>
        </pc:sldMkLst>
        <pc:spChg chg="mod">
          <ac:chgData name="Anthony Miu" userId="7c531f8b35cdf819" providerId="LiveId" clId="{C80BD087-28C2-4DD6-B168-0AF4F0609975}" dt="2021-05-16T15:38:23.366" v="1342" actId="20577"/>
          <ac:spMkLst>
            <pc:docMk/>
            <pc:sldMk cId="3517756470" sldId="276"/>
            <ac:spMk id="3" creationId="{DA08044E-03DD-432E-8E1D-2F6156A98BA6}"/>
          </ac:spMkLst>
        </pc:spChg>
      </pc:sldChg>
      <pc:sldChg chg="modSp mod">
        <pc:chgData name="Anthony Miu" userId="7c531f8b35cdf819" providerId="LiveId" clId="{C80BD087-28C2-4DD6-B168-0AF4F0609975}" dt="2021-05-16T15:54:05.851" v="1455" actId="5793"/>
        <pc:sldMkLst>
          <pc:docMk/>
          <pc:sldMk cId="26862663" sldId="277"/>
        </pc:sldMkLst>
        <pc:spChg chg="mod">
          <ac:chgData name="Anthony Miu" userId="7c531f8b35cdf819" providerId="LiveId" clId="{C80BD087-28C2-4DD6-B168-0AF4F0609975}" dt="2021-05-16T15:54:05.851" v="1455" actId="5793"/>
          <ac:spMkLst>
            <pc:docMk/>
            <pc:sldMk cId="26862663" sldId="277"/>
            <ac:spMk id="3" creationId="{DA08044E-03DD-432E-8E1D-2F6156A98BA6}"/>
          </ac:spMkLst>
        </pc:spChg>
      </pc:sldChg>
      <pc:sldChg chg="modSp del mod">
        <pc:chgData name="Anthony Miu" userId="7c531f8b35cdf819" providerId="LiveId" clId="{C80BD087-28C2-4DD6-B168-0AF4F0609975}" dt="2021-05-16T15:54:12.400" v="1456" actId="2696"/>
        <pc:sldMkLst>
          <pc:docMk/>
          <pc:sldMk cId="68842315" sldId="278"/>
        </pc:sldMkLst>
        <pc:spChg chg="mod">
          <ac:chgData name="Anthony Miu" userId="7c531f8b35cdf819" providerId="LiveId" clId="{C80BD087-28C2-4DD6-B168-0AF4F0609975}" dt="2021-05-16T05:28:13.046" v="554" actId="20577"/>
          <ac:spMkLst>
            <pc:docMk/>
            <pc:sldMk cId="68842315" sldId="278"/>
            <ac:spMk id="3" creationId="{DA08044E-03DD-432E-8E1D-2F6156A98BA6}"/>
          </ac:spMkLst>
        </pc:spChg>
      </pc:sldChg>
      <pc:sldChg chg="modSp del mod ord">
        <pc:chgData name="Anthony Miu" userId="7c531f8b35cdf819" providerId="LiveId" clId="{C80BD087-28C2-4DD6-B168-0AF4F0609975}" dt="2021-05-16T15:54:28.958" v="1457" actId="2696"/>
        <pc:sldMkLst>
          <pc:docMk/>
          <pc:sldMk cId="3617054524" sldId="279"/>
        </pc:sldMkLst>
        <pc:spChg chg="mod">
          <ac:chgData name="Anthony Miu" userId="7c531f8b35cdf819" providerId="LiveId" clId="{C80BD087-28C2-4DD6-B168-0AF4F0609975}" dt="2021-05-16T05:33:38.560" v="588" actId="20577"/>
          <ac:spMkLst>
            <pc:docMk/>
            <pc:sldMk cId="3617054524" sldId="279"/>
            <ac:spMk id="2" creationId="{B60C7A1F-9A4D-4C9F-9B86-FC372258E0C0}"/>
          </ac:spMkLst>
        </pc:spChg>
        <pc:spChg chg="mod">
          <ac:chgData name="Anthony Miu" userId="7c531f8b35cdf819" providerId="LiveId" clId="{C80BD087-28C2-4DD6-B168-0AF4F0609975}" dt="2021-05-16T15:52:52.882" v="1433" actId="6549"/>
          <ac:spMkLst>
            <pc:docMk/>
            <pc:sldMk cId="3617054524" sldId="279"/>
            <ac:spMk id="3" creationId="{DA08044E-03DD-432E-8E1D-2F6156A98BA6}"/>
          </ac:spMkLst>
        </pc:spChg>
      </pc:sldChg>
      <pc:sldChg chg="modSp mod">
        <pc:chgData name="Anthony Miu" userId="7c531f8b35cdf819" providerId="LiveId" clId="{C80BD087-28C2-4DD6-B168-0AF4F0609975}" dt="2021-05-16T05:29:55.008" v="567" actId="20577"/>
        <pc:sldMkLst>
          <pc:docMk/>
          <pc:sldMk cId="2392887871" sldId="280"/>
        </pc:sldMkLst>
        <pc:spChg chg="mod">
          <ac:chgData name="Anthony Miu" userId="7c531f8b35cdf819" providerId="LiveId" clId="{C80BD087-28C2-4DD6-B168-0AF4F0609975}" dt="2021-05-16T05:29:55.008" v="567" actId="20577"/>
          <ac:spMkLst>
            <pc:docMk/>
            <pc:sldMk cId="2392887871" sldId="280"/>
            <ac:spMk id="3" creationId="{D6FADDBB-779A-4C46-A2C4-15E61672D6FD}"/>
          </ac:spMkLst>
        </pc:spChg>
      </pc:sldChg>
      <pc:sldChg chg="modSp mod">
        <pc:chgData name="Anthony Miu" userId="7c531f8b35cdf819" providerId="LiveId" clId="{C80BD087-28C2-4DD6-B168-0AF4F0609975}" dt="2021-05-16T14:19:00.969" v="635" actId="20577"/>
        <pc:sldMkLst>
          <pc:docMk/>
          <pc:sldMk cId="625231901" sldId="282"/>
        </pc:sldMkLst>
        <pc:spChg chg="mod">
          <ac:chgData name="Anthony Miu" userId="7c531f8b35cdf819" providerId="LiveId" clId="{C80BD087-28C2-4DD6-B168-0AF4F0609975}" dt="2021-05-16T14:19:00.969" v="635" actId="20577"/>
          <ac:spMkLst>
            <pc:docMk/>
            <pc:sldMk cId="625231901" sldId="282"/>
            <ac:spMk id="3" creationId="{6BE7B80E-9E76-4CAB-89BE-D926AC502956}"/>
          </ac:spMkLst>
        </pc:spChg>
      </pc:sldChg>
      <pc:sldChg chg="modSp mod">
        <pc:chgData name="Anthony Miu" userId="7c531f8b35cdf819" providerId="LiveId" clId="{C80BD087-28C2-4DD6-B168-0AF4F0609975}" dt="2021-05-16T14:18:09.369" v="628" actId="20577"/>
        <pc:sldMkLst>
          <pc:docMk/>
          <pc:sldMk cId="867866762" sldId="283"/>
        </pc:sldMkLst>
        <pc:spChg chg="mod">
          <ac:chgData name="Anthony Miu" userId="7c531f8b35cdf819" providerId="LiveId" clId="{C80BD087-28C2-4DD6-B168-0AF4F0609975}" dt="2021-05-16T14:18:09.369" v="628" actId="20577"/>
          <ac:spMkLst>
            <pc:docMk/>
            <pc:sldMk cId="867866762" sldId="283"/>
            <ac:spMk id="3" creationId="{6BE7B80E-9E76-4CAB-89BE-D926AC502956}"/>
          </ac:spMkLst>
        </pc:spChg>
      </pc:sldChg>
      <pc:sldChg chg="modSp mod">
        <pc:chgData name="Anthony Miu" userId="7c531f8b35cdf819" providerId="LiveId" clId="{C80BD087-28C2-4DD6-B168-0AF4F0609975}" dt="2021-05-16T14:19:16.432" v="668" actId="5793"/>
        <pc:sldMkLst>
          <pc:docMk/>
          <pc:sldMk cId="2674907800" sldId="285"/>
        </pc:sldMkLst>
        <pc:spChg chg="mod">
          <ac:chgData name="Anthony Miu" userId="7c531f8b35cdf819" providerId="LiveId" clId="{C80BD087-28C2-4DD6-B168-0AF4F0609975}" dt="2021-05-16T14:19:16.432" v="668" actId="5793"/>
          <ac:spMkLst>
            <pc:docMk/>
            <pc:sldMk cId="2674907800" sldId="285"/>
            <ac:spMk id="3" creationId="{6BE7B80E-9E76-4CAB-89BE-D926AC502956}"/>
          </ac:spMkLst>
        </pc:spChg>
      </pc:sldChg>
      <pc:sldChg chg="modSp mod">
        <pc:chgData name="Anthony Miu" userId="7c531f8b35cdf819" providerId="LiveId" clId="{C80BD087-28C2-4DD6-B168-0AF4F0609975}" dt="2021-05-16T04:34:49.981" v="401" actId="207"/>
        <pc:sldMkLst>
          <pc:docMk/>
          <pc:sldMk cId="502298377" sldId="287"/>
        </pc:sldMkLst>
        <pc:spChg chg="mod">
          <ac:chgData name="Anthony Miu" userId="7c531f8b35cdf819" providerId="LiveId" clId="{C80BD087-28C2-4DD6-B168-0AF4F0609975}" dt="2021-05-16T04:34:49.981" v="401" actId="207"/>
          <ac:spMkLst>
            <pc:docMk/>
            <pc:sldMk cId="502298377" sldId="287"/>
            <ac:spMk id="3" creationId="{95B60657-E661-4F6E-836E-FEAD0D73086E}"/>
          </ac:spMkLst>
        </pc:spChg>
      </pc:sldChg>
      <pc:sldChg chg="modSp add mod">
        <pc:chgData name="Anthony Miu" userId="7c531f8b35cdf819" providerId="LiveId" clId="{C80BD087-28C2-4DD6-B168-0AF4F0609975}" dt="2021-05-16T03:55:05.528" v="331" actId="27636"/>
        <pc:sldMkLst>
          <pc:docMk/>
          <pc:sldMk cId="3444859972" sldId="288"/>
        </pc:sldMkLst>
        <pc:spChg chg="mod">
          <ac:chgData name="Anthony Miu" userId="7c531f8b35cdf819" providerId="LiveId" clId="{C80BD087-28C2-4DD6-B168-0AF4F0609975}" dt="2021-05-16T03:55:05.528" v="331" actId="27636"/>
          <ac:spMkLst>
            <pc:docMk/>
            <pc:sldMk cId="3444859972" sldId="288"/>
            <ac:spMk id="3" creationId="{95B60657-E661-4F6E-836E-FEAD0D73086E}"/>
          </ac:spMkLst>
        </pc:spChg>
      </pc:sldChg>
      <pc:sldChg chg="modSp add mod">
        <pc:chgData name="Anthony Miu" userId="7c531f8b35cdf819" providerId="LiveId" clId="{C80BD087-28C2-4DD6-B168-0AF4F0609975}" dt="2021-05-16T03:55:58.567" v="333" actId="20577"/>
        <pc:sldMkLst>
          <pc:docMk/>
          <pc:sldMk cId="631290813" sldId="289"/>
        </pc:sldMkLst>
        <pc:spChg chg="mod">
          <ac:chgData name="Anthony Miu" userId="7c531f8b35cdf819" providerId="LiveId" clId="{C80BD087-28C2-4DD6-B168-0AF4F0609975}" dt="2021-05-16T03:55:58.567" v="333" actId="20577"/>
          <ac:spMkLst>
            <pc:docMk/>
            <pc:sldMk cId="631290813" sldId="289"/>
            <ac:spMk id="3" creationId="{95B60657-E661-4F6E-836E-FEAD0D73086E}"/>
          </ac:spMkLst>
        </pc:spChg>
      </pc:sldChg>
      <pc:sldChg chg="modSp add mod ord">
        <pc:chgData name="Anthony Miu" userId="7c531f8b35cdf819" providerId="LiveId" clId="{C80BD087-28C2-4DD6-B168-0AF4F0609975}" dt="2021-05-16T03:53:00.198" v="316" actId="207"/>
        <pc:sldMkLst>
          <pc:docMk/>
          <pc:sldMk cId="3385203978" sldId="290"/>
        </pc:sldMkLst>
        <pc:spChg chg="mod">
          <ac:chgData name="Anthony Miu" userId="7c531f8b35cdf819" providerId="LiveId" clId="{C80BD087-28C2-4DD6-B168-0AF4F0609975}" dt="2021-05-16T03:53:00.198" v="316" actId="207"/>
          <ac:spMkLst>
            <pc:docMk/>
            <pc:sldMk cId="3385203978" sldId="290"/>
            <ac:spMk id="3" creationId="{95B60657-E661-4F6E-836E-FEAD0D73086E}"/>
          </ac:spMkLst>
        </pc:spChg>
      </pc:sldChg>
      <pc:sldChg chg="modSp add mod ord">
        <pc:chgData name="Anthony Miu" userId="7c531f8b35cdf819" providerId="LiveId" clId="{C80BD087-28C2-4DD6-B168-0AF4F0609975}" dt="2021-05-15T23:51:05.192" v="243" actId="20577"/>
        <pc:sldMkLst>
          <pc:docMk/>
          <pc:sldMk cId="3572874302" sldId="291"/>
        </pc:sldMkLst>
        <pc:spChg chg="mod">
          <ac:chgData name="Anthony Miu" userId="7c531f8b35cdf819" providerId="LiveId" clId="{C80BD087-28C2-4DD6-B168-0AF4F0609975}" dt="2021-05-15T23:51:05.192" v="243" actId="20577"/>
          <ac:spMkLst>
            <pc:docMk/>
            <pc:sldMk cId="3572874302" sldId="291"/>
            <ac:spMk id="3" creationId="{95B60657-E661-4F6E-836E-FEAD0D73086E}"/>
          </ac:spMkLst>
        </pc:spChg>
      </pc:sldChg>
      <pc:sldChg chg="new del">
        <pc:chgData name="Anthony Miu" userId="7c531f8b35cdf819" providerId="LiveId" clId="{C80BD087-28C2-4DD6-B168-0AF4F0609975}" dt="2021-05-16T00:56:47.354" v="315" actId="2696"/>
        <pc:sldMkLst>
          <pc:docMk/>
          <pc:sldMk cId="867152779" sldId="292"/>
        </pc:sldMkLst>
      </pc:sldChg>
      <pc:sldChg chg="modSp add mod ord">
        <pc:chgData name="Anthony Miu" userId="7c531f8b35cdf819" providerId="LiveId" clId="{C80BD087-28C2-4DD6-B168-0AF4F0609975}" dt="2021-05-16T04:37:39.882" v="403"/>
        <pc:sldMkLst>
          <pc:docMk/>
          <pc:sldMk cId="4067959059" sldId="292"/>
        </pc:sldMkLst>
        <pc:spChg chg="mod">
          <ac:chgData name="Anthony Miu" userId="7c531f8b35cdf819" providerId="LiveId" clId="{C80BD087-28C2-4DD6-B168-0AF4F0609975}" dt="2021-05-16T04:01:36.060" v="372" actId="255"/>
          <ac:spMkLst>
            <pc:docMk/>
            <pc:sldMk cId="4067959059" sldId="292"/>
            <ac:spMk id="3" creationId="{95B60657-E661-4F6E-836E-FEAD0D73086E}"/>
          </ac:spMkLst>
        </pc:spChg>
      </pc:sldChg>
      <pc:sldChg chg="modSp new mod">
        <pc:chgData name="Anthony Miu" userId="7c531f8b35cdf819" providerId="LiveId" clId="{C80BD087-28C2-4DD6-B168-0AF4F0609975}" dt="2021-05-16T04:34:23.315" v="400" actId="207"/>
        <pc:sldMkLst>
          <pc:docMk/>
          <pc:sldMk cId="3564010291" sldId="293"/>
        </pc:sldMkLst>
        <pc:spChg chg="mod">
          <ac:chgData name="Anthony Miu" userId="7c531f8b35cdf819" providerId="LiveId" clId="{C80BD087-28C2-4DD6-B168-0AF4F0609975}" dt="2021-05-16T04:09:09.450" v="379" actId="113"/>
          <ac:spMkLst>
            <pc:docMk/>
            <pc:sldMk cId="3564010291" sldId="293"/>
            <ac:spMk id="2" creationId="{C2D06903-8057-4FC8-807A-68209CAEB6F8}"/>
          </ac:spMkLst>
        </pc:spChg>
        <pc:spChg chg="mod">
          <ac:chgData name="Anthony Miu" userId="7c531f8b35cdf819" providerId="LiveId" clId="{C80BD087-28C2-4DD6-B168-0AF4F0609975}" dt="2021-05-16T04:34:23.315" v="400" actId="207"/>
          <ac:spMkLst>
            <pc:docMk/>
            <pc:sldMk cId="3564010291" sldId="293"/>
            <ac:spMk id="3" creationId="{FB08B5A6-5973-46D2-B165-B30B864DDC31}"/>
          </ac:spMkLst>
        </pc:spChg>
      </pc:sldChg>
      <pc:sldChg chg="modSp add mod ord">
        <pc:chgData name="Anthony Miu" userId="7c531f8b35cdf819" providerId="LiveId" clId="{C80BD087-28C2-4DD6-B168-0AF4F0609975}" dt="2021-05-16T05:15:02.530" v="518" actId="115"/>
        <pc:sldMkLst>
          <pc:docMk/>
          <pc:sldMk cId="1837720515" sldId="294"/>
        </pc:sldMkLst>
        <pc:spChg chg="mod">
          <ac:chgData name="Anthony Miu" userId="7c531f8b35cdf819" providerId="LiveId" clId="{C80BD087-28C2-4DD6-B168-0AF4F0609975}" dt="2021-05-16T05:15:02.530" v="518" actId="115"/>
          <ac:spMkLst>
            <pc:docMk/>
            <pc:sldMk cId="1837720515" sldId="294"/>
            <ac:spMk id="2" creationId="{C2D06903-8057-4FC8-807A-68209CAEB6F8}"/>
          </ac:spMkLst>
        </pc:spChg>
        <pc:spChg chg="mod">
          <ac:chgData name="Anthony Miu" userId="7c531f8b35cdf819" providerId="LiveId" clId="{C80BD087-28C2-4DD6-B168-0AF4F0609975}" dt="2021-05-16T05:01:34.950" v="467" actId="207"/>
          <ac:spMkLst>
            <pc:docMk/>
            <pc:sldMk cId="1837720515" sldId="294"/>
            <ac:spMk id="3" creationId="{FB08B5A6-5973-46D2-B165-B30B864DDC31}"/>
          </ac:spMkLst>
        </pc:spChg>
      </pc:sldChg>
      <pc:sldChg chg="modSp new mod">
        <pc:chgData name="Anthony Miu" userId="7c531f8b35cdf819" providerId="LiveId" clId="{C80BD087-28C2-4DD6-B168-0AF4F0609975}" dt="2021-05-16T14:29:44.602" v="704" actId="20577"/>
        <pc:sldMkLst>
          <pc:docMk/>
          <pc:sldMk cId="3858527071" sldId="295"/>
        </pc:sldMkLst>
        <pc:spChg chg="mod">
          <ac:chgData name="Anthony Miu" userId="7c531f8b35cdf819" providerId="LiveId" clId="{C80BD087-28C2-4DD6-B168-0AF4F0609975}" dt="2021-05-16T05:13:52.783" v="504" actId="115"/>
          <ac:spMkLst>
            <pc:docMk/>
            <pc:sldMk cId="3858527071" sldId="295"/>
            <ac:spMk id="2" creationId="{94BE9760-F06D-4927-8E95-D92998857E7B}"/>
          </ac:spMkLst>
        </pc:spChg>
        <pc:spChg chg="mod">
          <ac:chgData name="Anthony Miu" userId="7c531f8b35cdf819" providerId="LiveId" clId="{C80BD087-28C2-4DD6-B168-0AF4F0609975}" dt="2021-05-16T14:29:44.602" v="704" actId="20577"/>
          <ac:spMkLst>
            <pc:docMk/>
            <pc:sldMk cId="3858527071" sldId="295"/>
            <ac:spMk id="3" creationId="{5C017D7E-24AB-4E64-8D77-1DDF74026683}"/>
          </ac:spMkLst>
        </pc:spChg>
      </pc:sldChg>
      <pc:sldChg chg="new del">
        <pc:chgData name="Anthony Miu" userId="7c531f8b35cdf819" providerId="LiveId" clId="{C80BD087-28C2-4DD6-B168-0AF4F0609975}" dt="2021-05-16T05:14:03.461" v="505" actId="2696"/>
        <pc:sldMkLst>
          <pc:docMk/>
          <pc:sldMk cId="2456506647" sldId="296"/>
        </pc:sldMkLst>
      </pc:sldChg>
      <pc:sldChg chg="modSp add mod">
        <pc:chgData name="Anthony Miu" userId="7c531f8b35cdf819" providerId="LiveId" clId="{C80BD087-28C2-4DD6-B168-0AF4F0609975}" dt="2021-05-16T05:37:43.342" v="605" actId="207"/>
        <pc:sldMkLst>
          <pc:docMk/>
          <pc:sldMk cId="2734613863" sldId="296"/>
        </pc:sldMkLst>
        <pc:spChg chg="mod">
          <ac:chgData name="Anthony Miu" userId="7c531f8b35cdf819" providerId="LiveId" clId="{C80BD087-28C2-4DD6-B168-0AF4F0609975}" dt="2021-05-16T05:37:43.342" v="605" actId="207"/>
          <ac:spMkLst>
            <pc:docMk/>
            <pc:sldMk cId="2734613863" sldId="296"/>
            <ac:spMk id="3" creationId="{D6FADDBB-779A-4C46-A2C4-15E61672D6FD}"/>
          </ac:spMkLst>
        </pc:spChg>
      </pc:sldChg>
      <pc:sldChg chg="modSp new mod">
        <pc:chgData name="Anthony Miu" userId="7c531f8b35cdf819" providerId="LiveId" clId="{C80BD087-28C2-4DD6-B168-0AF4F0609975}" dt="2021-05-16T05:34:46.123" v="595" actId="207"/>
        <pc:sldMkLst>
          <pc:docMk/>
          <pc:sldMk cId="3840442455" sldId="297"/>
        </pc:sldMkLst>
        <pc:spChg chg="mod">
          <ac:chgData name="Anthony Miu" userId="7c531f8b35cdf819" providerId="LiveId" clId="{C80BD087-28C2-4DD6-B168-0AF4F0609975}" dt="2021-05-16T05:34:42.257" v="594" actId="207"/>
          <ac:spMkLst>
            <pc:docMk/>
            <pc:sldMk cId="3840442455" sldId="297"/>
            <ac:spMk id="3" creationId="{82278FC2-7A95-48D4-B52F-8C88C3EEC06D}"/>
          </ac:spMkLst>
        </pc:spChg>
        <pc:spChg chg="mod">
          <ac:chgData name="Anthony Miu" userId="7c531f8b35cdf819" providerId="LiveId" clId="{C80BD087-28C2-4DD6-B168-0AF4F0609975}" dt="2021-05-16T05:34:46.123" v="595" actId="207"/>
          <ac:spMkLst>
            <pc:docMk/>
            <pc:sldMk cId="3840442455" sldId="297"/>
            <ac:spMk id="4" creationId="{4E0CBC80-4576-42D4-9C8A-7A28F721AABC}"/>
          </ac:spMkLst>
        </pc:spChg>
      </pc:sldChg>
      <pc:sldChg chg="modSp add mod ord">
        <pc:chgData name="Anthony Miu" userId="7c531f8b35cdf819" providerId="LiveId" clId="{C80BD087-28C2-4DD6-B168-0AF4F0609975}" dt="2021-05-16T05:39:17.871" v="614" actId="207"/>
        <pc:sldMkLst>
          <pc:docMk/>
          <pc:sldMk cId="147393564" sldId="298"/>
        </pc:sldMkLst>
        <pc:spChg chg="mod">
          <ac:chgData name="Anthony Miu" userId="7c531f8b35cdf819" providerId="LiveId" clId="{C80BD087-28C2-4DD6-B168-0AF4F0609975}" dt="2021-05-16T05:39:17.871" v="614" actId="207"/>
          <ac:spMkLst>
            <pc:docMk/>
            <pc:sldMk cId="147393564" sldId="298"/>
            <ac:spMk id="3" creationId="{D6FADDBB-779A-4C46-A2C4-15E61672D6FD}"/>
          </ac:spMkLst>
        </pc:spChg>
      </pc:sldChg>
      <pc:sldChg chg="modSp add mod ord">
        <pc:chgData name="Anthony Miu" userId="7c531f8b35cdf819" providerId="LiveId" clId="{C80BD087-28C2-4DD6-B168-0AF4F0609975}" dt="2021-05-16T14:54:02.037" v="861" actId="20577"/>
        <pc:sldMkLst>
          <pc:docMk/>
          <pc:sldMk cId="4141054975" sldId="299"/>
        </pc:sldMkLst>
        <pc:spChg chg="mod">
          <ac:chgData name="Anthony Miu" userId="7c531f8b35cdf819" providerId="LiveId" clId="{C80BD087-28C2-4DD6-B168-0AF4F0609975}" dt="2021-05-16T14:41:05.716" v="804" actId="6549"/>
          <ac:spMkLst>
            <pc:docMk/>
            <pc:sldMk cId="4141054975" sldId="299"/>
            <ac:spMk id="2" creationId="{0C362CC2-AB39-403F-9F9F-490EA8E954E5}"/>
          </ac:spMkLst>
        </pc:spChg>
        <pc:spChg chg="mod">
          <ac:chgData name="Anthony Miu" userId="7c531f8b35cdf819" providerId="LiveId" clId="{C80BD087-28C2-4DD6-B168-0AF4F0609975}" dt="2021-05-16T14:54:02.037" v="861" actId="20577"/>
          <ac:spMkLst>
            <pc:docMk/>
            <pc:sldMk cId="4141054975" sldId="299"/>
            <ac:spMk id="3" creationId="{F7A63C9E-6E67-4453-B23C-DD0864D94DD8}"/>
          </ac:spMkLst>
        </pc:spChg>
      </pc:sldChg>
      <pc:sldChg chg="modSp add mod ord">
        <pc:chgData name="Anthony Miu" userId="7c531f8b35cdf819" providerId="LiveId" clId="{C80BD087-28C2-4DD6-B168-0AF4F0609975}" dt="2021-05-16T14:40:27.482" v="796" actId="6549"/>
        <pc:sldMkLst>
          <pc:docMk/>
          <pc:sldMk cId="3967650696" sldId="300"/>
        </pc:sldMkLst>
        <pc:spChg chg="mod">
          <ac:chgData name="Anthony Miu" userId="7c531f8b35cdf819" providerId="LiveId" clId="{C80BD087-28C2-4DD6-B168-0AF4F0609975}" dt="2021-05-16T14:40:27.482" v="796" actId="6549"/>
          <ac:spMkLst>
            <pc:docMk/>
            <pc:sldMk cId="3967650696" sldId="300"/>
            <ac:spMk id="2" creationId="{0C362CC2-AB39-403F-9F9F-490EA8E954E5}"/>
          </ac:spMkLst>
        </pc:spChg>
        <pc:spChg chg="mod">
          <ac:chgData name="Anthony Miu" userId="7c531f8b35cdf819" providerId="LiveId" clId="{C80BD087-28C2-4DD6-B168-0AF4F0609975}" dt="2021-05-16T14:39:14.540" v="770" actId="21"/>
          <ac:spMkLst>
            <pc:docMk/>
            <pc:sldMk cId="3967650696" sldId="300"/>
            <ac:spMk id="3" creationId="{F7A63C9E-6E67-4453-B23C-DD0864D94DD8}"/>
          </ac:spMkLst>
        </pc:spChg>
      </pc:sldChg>
      <pc:sldChg chg="modSp add mod">
        <pc:chgData name="Anthony Miu" userId="7c531f8b35cdf819" providerId="LiveId" clId="{C80BD087-28C2-4DD6-B168-0AF4F0609975}" dt="2021-05-16T14:48:34.057" v="821" actId="20577"/>
        <pc:sldMkLst>
          <pc:docMk/>
          <pc:sldMk cId="954048381" sldId="301"/>
        </pc:sldMkLst>
        <pc:spChg chg="mod">
          <ac:chgData name="Anthony Miu" userId="7c531f8b35cdf819" providerId="LiveId" clId="{C80BD087-28C2-4DD6-B168-0AF4F0609975}" dt="2021-05-16T14:48:34.057" v="821" actId="20577"/>
          <ac:spMkLst>
            <pc:docMk/>
            <pc:sldMk cId="954048381" sldId="301"/>
            <ac:spMk id="2" creationId="{0C362CC2-AB39-403F-9F9F-490EA8E954E5}"/>
          </ac:spMkLst>
        </pc:spChg>
        <pc:spChg chg="mod">
          <ac:chgData name="Anthony Miu" userId="7c531f8b35cdf819" providerId="LiveId" clId="{C80BD087-28C2-4DD6-B168-0AF4F0609975}" dt="2021-05-16T14:46:50.954" v="813" actId="5793"/>
          <ac:spMkLst>
            <pc:docMk/>
            <pc:sldMk cId="954048381" sldId="301"/>
            <ac:spMk id="3" creationId="{F7A63C9E-6E67-4453-B23C-DD0864D94DD8}"/>
          </ac:spMkLst>
        </pc:spChg>
      </pc:sldChg>
      <pc:sldChg chg="modSp add mod">
        <pc:chgData name="Anthony Miu" userId="7c531f8b35cdf819" providerId="LiveId" clId="{C80BD087-28C2-4DD6-B168-0AF4F0609975}" dt="2021-05-16T14:48:46.303" v="824" actId="20577"/>
        <pc:sldMkLst>
          <pc:docMk/>
          <pc:sldMk cId="1100250073" sldId="302"/>
        </pc:sldMkLst>
        <pc:spChg chg="mod">
          <ac:chgData name="Anthony Miu" userId="7c531f8b35cdf819" providerId="LiveId" clId="{C80BD087-28C2-4DD6-B168-0AF4F0609975}" dt="2021-05-16T14:48:46.303" v="824" actId="20577"/>
          <ac:spMkLst>
            <pc:docMk/>
            <pc:sldMk cId="1100250073" sldId="302"/>
            <ac:spMk id="2" creationId="{0C362CC2-AB39-403F-9F9F-490EA8E954E5}"/>
          </ac:spMkLst>
        </pc:spChg>
        <pc:spChg chg="mod">
          <ac:chgData name="Anthony Miu" userId="7c531f8b35cdf819" providerId="LiveId" clId="{C80BD087-28C2-4DD6-B168-0AF4F0609975}" dt="2021-05-16T14:46:55.369" v="814" actId="5793"/>
          <ac:spMkLst>
            <pc:docMk/>
            <pc:sldMk cId="1100250073" sldId="302"/>
            <ac:spMk id="3" creationId="{F7A63C9E-6E67-4453-B23C-DD0864D94DD8}"/>
          </ac:spMkLst>
        </pc:spChg>
      </pc:sldChg>
      <pc:sldChg chg="modSp add mod">
        <pc:chgData name="Anthony Miu" userId="7c531f8b35cdf819" providerId="LiveId" clId="{C80BD087-28C2-4DD6-B168-0AF4F0609975}" dt="2021-05-16T14:48:19.156" v="818"/>
        <pc:sldMkLst>
          <pc:docMk/>
          <pc:sldMk cId="300270208" sldId="303"/>
        </pc:sldMkLst>
        <pc:spChg chg="mod">
          <ac:chgData name="Anthony Miu" userId="7c531f8b35cdf819" providerId="LiveId" clId="{C80BD087-28C2-4DD6-B168-0AF4F0609975}" dt="2021-05-16T14:48:19.156" v="818"/>
          <ac:spMkLst>
            <pc:docMk/>
            <pc:sldMk cId="300270208" sldId="303"/>
            <ac:spMk id="2" creationId="{0C362CC2-AB39-403F-9F9F-490EA8E954E5}"/>
          </ac:spMkLst>
        </pc:spChg>
        <pc:spChg chg="mod">
          <ac:chgData name="Anthony Miu" userId="7c531f8b35cdf819" providerId="LiveId" clId="{C80BD087-28C2-4DD6-B168-0AF4F0609975}" dt="2021-05-16T14:47:57.207" v="817" actId="27636"/>
          <ac:spMkLst>
            <pc:docMk/>
            <pc:sldMk cId="300270208" sldId="303"/>
            <ac:spMk id="3" creationId="{F7A63C9E-6E67-4453-B23C-DD0864D94DD8}"/>
          </ac:spMkLst>
        </pc:spChg>
      </pc:sldChg>
      <pc:sldChg chg="modSp add mod">
        <pc:chgData name="Anthony Miu" userId="7c531f8b35cdf819" providerId="LiveId" clId="{C80BD087-28C2-4DD6-B168-0AF4F0609975}" dt="2021-05-16T14:50:40.831" v="827" actId="27636"/>
        <pc:sldMkLst>
          <pc:docMk/>
          <pc:sldMk cId="61518112" sldId="304"/>
        </pc:sldMkLst>
        <pc:spChg chg="mod">
          <ac:chgData name="Anthony Miu" userId="7c531f8b35cdf819" providerId="LiveId" clId="{C80BD087-28C2-4DD6-B168-0AF4F0609975}" dt="2021-05-16T14:50:40.831" v="827" actId="27636"/>
          <ac:spMkLst>
            <pc:docMk/>
            <pc:sldMk cId="61518112" sldId="304"/>
            <ac:spMk id="3" creationId="{F7A63C9E-6E67-4453-B23C-DD0864D94DD8}"/>
          </ac:spMkLst>
        </pc:spChg>
      </pc:sldChg>
      <pc:sldChg chg="modSp add mod">
        <pc:chgData name="Anthony Miu" userId="7c531f8b35cdf819" providerId="LiveId" clId="{C80BD087-28C2-4DD6-B168-0AF4F0609975}" dt="2021-05-16T14:52:36.535" v="830" actId="27636"/>
        <pc:sldMkLst>
          <pc:docMk/>
          <pc:sldMk cId="4236100993" sldId="305"/>
        </pc:sldMkLst>
        <pc:spChg chg="mod">
          <ac:chgData name="Anthony Miu" userId="7c531f8b35cdf819" providerId="LiveId" clId="{C80BD087-28C2-4DD6-B168-0AF4F0609975}" dt="2021-05-16T14:52:36.535" v="830" actId="27636"/>
          <ac:spMkLst>
            <pc:docMk/>
            <pc:sldMk cId="4236100993" sldId="305"/>
            <ac:spMk id="3" creationId="{F7A63C9E-6E67-4453-B23C-DD0864D94DD8}"/>
          </ac:spMkLst>
        </pc:spChg>
      </pc:sldChg>
      <pc:sldChg chg="modSp add mod">
        <pc:chgData name="Anthony Miu" userId="7c531f8b35cdf819" providerId="LiveId" clId="{C80BD087-28C2-4DD6-B168-0AF4F0609975}" dt="2021-05-16T14:53:17.417" v="833" actId="27636"/>
        <pc:sldMkLst>
          <pc:docMk/>
          <pc:sldMk cId="3071812740" sldId="306"/>
        </pc:sldMkLst>
        <pc:spChg chg="mod">
          <ac:chgData name="Anthony Miu" userId="7c531f8b35cdf819" providerId="LiveId" clId="{C80BD087-28C2-4DD6-B168-0AF4F0609975}" dt="2021-05-16T14:53:17.417" v="833" actId="27636"/>
          <ac:spMkLst>
            <pc:docMk/>
            <pc:sldMk cId="3071812740" sldId="306"/>
            <ac:spMk id="3" creationId="{F7A63C9E-6E67-4453-B23C-DD0864D94DD8}"/>
          </ac:spMkLst>
        </pc:spChg>
      </pc:sldChg>
      <pc:sldChg chg="modSp new mod">
        <pc:chgData name="Anthony Miu" userId="7c531f8b35cdf819" providerId="LiveId" clId="{C80BD087-28C2-4DD6-B168-0AF4F0609975}" dt="2021-05-16T15:00:53.414" v="904" actId="20577"/>
        <pc:sldMkLst>
          <pc:docMk/>
          <pc:sldMk cId="1497907657" sldId="307"/>
        </pc:sldMkLst>
        <pc:spChg chg="mod">
          <ac:chgData name="Anthony Miu" userId="7c531f8b35cdf819" providerId="LiveId" clId="{C80BD087-28C2-4DD6-B168-0AF4F0609975}" dt="2021-05-16T15:00:01.897" v="898" actId="122"/>
          <ac:spMkLst>
            <pc:docMk/>
            <pc:sldMk cId="1497907657" sldId="307"/>
            <ac:spMk id="2" creationId="{0163E2DE-FBA6-4A25-87B0-C4F9B1E0B71D}"/>
          </ac:spMkLst>
        </pc:spChg>
        <pc:spChg chg="mod">
          <ac:chgData name="Anthony Miu" userId="7c531f8b35cdf819" providerId="LiveId" clId="{C80BD087-28C2-4DD6-B168-0AF4F0609975}" dt="2021-05-16T15:00:53.414" v="904" actId="20577"/>
          <ac:spMkLst>
            <pc:docMk/>
            <pc:sldMk cId="1497907657" sldId="307"/>
            <ac:spMk id="3" creationId="{0C8684A5-24F3-4118-9379-374472ABB9F5}"/>
          </ac:spMkLst>
        </pc:spChg>
      </pc:sldChg>
      <pc:sldChg chg="modSp add mod">
        <pc:chgData name="Anthony Miu" userId="7c531f8b35cdf819" providerId="LiveId" clId="{C80BD087-28C2-4DD6-B168-0AF4F0609975}" dt="2021-05-16T15:01:37.396" v="909" actId="20577"/>
        <pc:sldMkLst>
          <pc:docMk/>
          <pc:sldMk cId="1957520221" sldId="308"/>
        </pc:sldMkLst>
        <pc:spChg chg="mod">
          <ac:chgData name="Anthony Miu" userId="7c531f8b35cdf819" providerId="LiveId" clId="{C80BD087-28C2-4DD6-B168-0AF4F0609975}" dt="2021-05-16T15:01:37.396" v="909" actId="20577"/>
          <ac:spMkLst>
            <pc:docMk/>
            <pc:sldMk cId="1957520221" sldId="308"/>
            <ac:spMk id="2" creationId="{0163E2DE-FBA6-4A25-87B0-C4F9B1E0B71D}"/>
          </ac:spMkLst>
        </pc:spChg>
        <pc:spChg chg="mod">
          <ac:chgData name="Anthony Miu" userId="7c531f8b35cdf819" providerId="LiveId" clId="{C80BD087-28C2-4DD6-B168-0AF4F0609975}" dt="2021-05-16T15:01:34.483" v="907" actId="27636"/>
          <ac:spMkLst>
            <pc:docMk/>
            <pc:sldMk cId="1957520221" sldId="308"/>
            <ac:spMk id="3" creationId="{0C8684A5-24F3-4118-9379-374472ABB9F5}"/>
          </ac:spMkLst>
        </pc:spChg>
      </pc:sldChg>
      <pc:sldChg chg="modSp add mod">
        <pc:chgData name="Anthony Miu" userId="7c531f8b35cdf819" providerId="LiveId" clId="{C80BD087-28C2-4DD6-B168-0AF4F0609975}" dt="2021-05-16T15:04:27.316" v="936" actId="27636"/>
        <pc:sldMkLst>
          <pc:docMk/>
          <pc:sldMk cId="619696099" sldId="309"/>
        </pc:sldMkLst>
        <pc:spChg chg="mod">
          <ac:chgData name="Anthony Miu" userId="7c531f8b35cdf819" providerId="LiveId" clId="{C80BD087-28C2-4DD6-B168-0AF4F0609975}" dt="2021-05-16T15:04:27.316" v="936" actId="27636"/>
          <ac:spMkLst>
            <pc:docMk/>
            <pc:sldMk cId="619696099" sldId="309"/>
            <ac:spMk id="3" creationId="{0C8684A5-24F3-4118-9379-374472ABB9F5}"/>
          </ac:spMkLst>
        </pc:spChg>
      </pc:sldChg>
      <pc:sldChg chg="modSp add mod ord">
        <pc:chgData name="Anthony Miu" userId="7c531f8b35cdf819" providerId="LiveId" clId="{C80BD087-28C2-4DD6-B168-0AF4F0609975}" dt="2021-05-16T15:28:18.972" v="1217" actId="207"/>
        <pc:sldMkLst>
          <pc:docMk/>
          <pc:sldMk cId="1428205031" sldId="310"/>
        </pc:sldMkLst>
        <pc:spChg chg="mod">
          <ac:chgData name="Anthony Miu" userId="7c531f8b35cdf819" providerId="LiveId" clId="{C80BD087-28C2-4DD6-B168-0AF4F0609975}" dt="2021-05-16T15:28:18.972" v="1217" actId="207"/>
          <ac:spMkLst>
            <pc:docMk/>
            <pc:sldMk cId="1428205031" sldId="310"/>
            <ac:spMk id="3" creationId="{FCB8C1D7-1AE0-4788-8BF3-594A2B10A940}"/>
          </ac:spMkLst>
        </pc:spChg>
      </pc:sldChg>
      <pc:sldChg chg="modSp add mod">
        <pc:chgData name="Anthony Miu" userId="7c531f8b35cdf819" providerId="LiveId" clId="{C80BD087-28C2-4DD6-B168-0AF4F0609975}" dt="2021-05-16T15:32:53.505" v="1271" actId="5793"/>
        <pc:sldMkLst>
          <pc:docMk/>
          <pc:sldMk cId="2742749571" sldId="311"/>
        </pc:sldMkLst>
        <pc:spChg chg="mod">
          <ac:chgData name="Anthony Miu" userId="7c531f8b35cdf819" providerId="LiveId" clId="{C80BD087-28C2-4DD6-B168-0AF4F0609975}" dt="2021-05-16T15:32:53.505" v="1271" actId="5793"/>
          <ac:spMkLst>
            <pc:docMk/>
            <pc:sldMk cId="2742749571" sldId="311"/>
            <ac:spMk id="3" creationId="{FCB8C1D7-1AE0-4788-8BF3-594A2B10A940}"/>
          </ac:spMkLst>
        </pc:spChg>
      </pc:sldChg>
      <pc:sldChg chg="modSp add del mod">
        <pc:chgData name="Anthony Miu" userId="7c531f8b35cdf819" providerId="LiveId" clId="{C80BD087-28C2-4DD6-B168-0AF4F0609975}" dt="2021-05-16T15:29:30.468" v="1221" actId="2696"/>
        <pc:sldMkLst>
          <pc:docMk/>
          <pc:sldMk cId="1973282675" sldId="312"/>
        </pc:sldMkLst>
        <pc:spChg chg="mod">
          <ac:chgData name="Anthony Miu" userId="7c531f8b35cdf819" providerId="LiveId" clId="{C80BD087-28C2-4DD6-B168-0AF4F0609975}" dt="2021-05-16T15:21:11.748" v="1195" actId="20577"/>
          <ac:spMkLst>
            <pc:docMk/>
            <pc:sldMk cId="1973282675" sldId="312"/>
            <ac:spMk id="3" creationId="{FCB8C1D7-1AE0-4788-8BF3-594A2B10A940}"/>
          </ac:spMkLst>
        </pc:spChg>
      </pc:sldChg>
      <pc:sldChg chg="modSp add mod">
        <pc:chgData name="Anthony Miu" userId="7c531f8b35cdf819" providerId="LiveId" clId="{C80BD087-28C2-4DD6-B168-0AF4F0609975}" dt="2021-05-16T15:31:07.796" v="1255" actId="6549"/>
        <pc:sldMkLst>
          <pc:docMk/>
          <pc:sldMk cId="4227066302" sldId="313"/>
        </pc:sldMkLst>
        <pc:spChg chg="mod">
          <ac:chgData name="Anthony Miu" userId="7c531f8b35cdf819" providerId="LiveId" clId="{C80BD087-28C2-4DD6-B168-0AF4F0609975}" dt="2021-05-16T15:31:07.796" v="1255" actId="6549"/>
          <ac:spMkLst>
            <pc:docMk/>
            <pc:sldMk cId="4227066302" sldId="313"/>
            <ac:spMk id="3" creationId="{FCB8C1D7-1AE0-4788-8BF3-594A2B10A940}"/>
          </ac:spMkLst>
        </pc:spChg>
      </pc:sldChg>
      <pc:sldChg chg="modSp add mod">
        <pc:chgData name="Anthony Miu" userId="7c531f8b35cdf819" providerId="LiveId" clId="{C80BD087-28C2-4DD6-B168-0AF4F0609975}" dt="2021-05-16T15:52:55.919" v="1437" actId="255"/>
        <pc:sldMkLst>
          <pc:docMk/>
          <pc:sldMk cId="2062403452" sldId="314"/>
        </pc:sldMkLst>
        <pc:spChg chg="mod">
          <ac:chgData name="Anthony Miu" userId="7c531f8b35cdf819" providerId="LiveId" clId="{C80BD087-28C2-4DD6-B168-0AF4F0609975}" dt="2021-05-16T15:52:55.919" v="1437" actId="255"/>
          <ac:spMkLst>
            <pc:docMk/>
            <pc:sldMk cId="2062403452" sldId="314"/>
            <ac:spMk id="3" creationId="{DA08044E-03DD-432E-8E1D-2F6156A98BA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086-6420-4DE1-9579-B3CAA310F7B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A6BB-EA52-471D-948F-00DF25A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6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086-6420-4DE1-9579-B3CAA310F7B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A6BB-EA52-471D-948F-00DF25A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1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086-6420-4DE1-9579-B3CAA310F7B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A6BB-EA52-471D-948F-00DF25A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4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086-6420-4DE1-9579-B3CAA310F7B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A6BB-EA52-471D-948F-00DF25A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4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086-6420-4DE1-9579-B3CAA310F7B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A6BB-EA52-471D-948F-00DF25A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1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086-6420-4DE1-9579-B3CAA310F7B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A6BB-EA52-471D-948F-00DF25A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3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086-6420-4DE1-9579-B3CAA310F7B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A6BB-EA52-471D-948F-00DF25A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8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086-6420-4DE1-9579-B3CAA310F7B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A6BB-EA52-471D-948F-00DF25A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3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086-6420-4DE1-9579-B3CAA310F7B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A6BB-EA52-471D-948F-00DF25A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1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086-6420-4DE1-9579-B3CAA310F7B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A6BB-EA52-471D-948F-00DF25A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3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086-6420-4DE1-9579-B3CAA310F7B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A6BB-EA52-471D-948F-00DF25A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8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DB086-6420-4DE1-9579-B3CAA310F7B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1A6BB-EA52-471D-948F-00DF25A9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3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3DAE6-ABDA-4147-8E25-98CF81A15B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sz="6600" b="1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建造慈愛的堅城</a:t>
            </a:r>
            <a:br>
              <a:rPr lang="en-CA" altLang="zh-TW" sz="6600" b="1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</a:br>
            <a:r>
              <a:rPr lang="en-CA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4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63AA17-A428-4B67-B987-516A05CBFF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0" lang="zh-TW" alt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耶利米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61623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560CF-CEA5-4A25-AD25-77A6D51D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先知的生平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60657-E661-4F6E-836E-FEAD0D730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“</a:t>
            </a:r>
            <a:r>
              <a:rPr lang="zh-TW" altLang="en-US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耶利米”</a:t>
            </a:r>
            <a:endParaRPr lang="en-CA" altLang="zh-TW" sz="40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indent="0">
              <a:buNone/>
            </a:pPr>
            <a:r>
              <a:rPr kumimoji="0" lang="en-CA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		</a:t>
            </a:r>
            <a:r>
              <a:rPr kumimoji="0" lang="en-CA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– 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“耶和華高舉”或</a:t>
            </a:r>
            <a:endParaRPr lang="en-CA" altLang="zh-TW" sz="40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indent="0">
              <a:buNone/>
            </a:pPr>
            <a:r>
              <a:rPr kumimoji="0" lang="en-CA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		</a:t>
            </a:r>
            <a:r>
              <a:rPr kumimoji="0" lang="en-CA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– 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“耶和華建立”</a:t>
            </a:r>
            <a:endParaRPr lang="en-CA" altLang="zh-TW" sz="40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indent="0">
              <a:buNone/>
            </a:pPr>
            <a:endParaRPr lang="en-CA" altLang="zh-TW" sz="2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290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560CF-CEA5-4A25-AD25-77A6D51D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先知的生平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60657-E661-4F6E-836E-FEAD0D730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i="0" dirty="0">
                <a:solidFill>
                  <a:srgbClr val="000000"/>
                </a:solidFill>
                <a:effectLst/>
                <a:latin typeface="system-ui"/>
              </a:rPr>
              <a:t>耶 利 米 書 </a:t>
            </a:r>
            <a:r>
              <a:rPr lang="en-US" altLang="zh-TW" sz="3600" b="1" i="0" dirty="0">
                <a:solidFill>
                  <a:srgbClr val="000000"/>
                </a:solidFill>
                <a:effectLst/>
                <a:latin typeface="system-ui"/>
              </a:rPr>
              <a:t>1 :5</a:t>
            </a:r>
          </a:p>
          <a:p>
            <a:pPr marL="0" indent="0">
              <a:buNone/>
            </a:pPr>
            <a:endParaRPr lang="en-US" altLang="zh-TW" sz="2400" b="1" i="0" dirty="0">
              <a:solidFill>
                <a:srgbClr val="000000"/>
              </a:solidFill>
              <a:effectLst/>
              <a:latin typeface="system-ui"/>
            </a:endParaRPr>
          </a:p>
          <a:p>
            <a:pPr marL="0" indent="0">
              <a:buNone/>
            </a:pPr>
            <a:r>
              <a:rPr lang="en-US" altLang="zh-TW" sz="36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system-ui"/>
              </a:rPr>
              <a:t>我 未 將 你 造 在 腹 中 ， 我 已 曉 得 你 ； 你 未 出 母 胎 ， 我 已 分 別 你 為 聖 ； 我 已 派 你 作 列 國 的 先 知 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67959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560CF-CEA5-4A25-AD25-77A6D51D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先知的生平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60657-E661-4F6E-836E-FEAD0D730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作先知的年日</a:t>
            </a:r>
            <a:endParaRPr lang="en-US" altLang="zh-TW" sz="36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1252538" lvl="2" indent="-338138">
              <a:buNone/>
            </a:pPr>
            <a:r>
              <a:rPr kumimoji="0" lang="en-CA" altLang="zh-TW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– </a:t>
            </a:r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約西亞王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</a:t>
            </a:r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年</a:t>
            </a:r>
            <a:r>
              <a:rPr lang="zh-TW" sz="3600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蒙召</a:t>
            </a:r>
            <a:r>
              <a:rPr lang="en-CA" alt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(BC 626)</a:t>
            </a:r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，直到西底家王末年，</a:t>
            </a:r>
            <a:r>
              <a:rPr lang="zh-TW" altLang="en-US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多於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40</a:t>
            </a:r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年</a:t>
            </a:r>
            <a:endParaRPr lang="en-US" altLang="zh-TW" sz="36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914400" lvl="2" indent="0">
              <a:buNone/>
            </a:pPr>
            <a:endParaRPr lang="en-CA" altLang="zh-TW" sz="36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298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06903-8057-4FC8-807A-68209CAEB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i="0" dirty="0">
                <a:solidFill>
                  <a:srgbClr val="000000"/>
                </a:solidFill>
                <a:effectLst/>
                <a:latin typeface="system-ui"/>
              </a:rPr>
              <a:t>列 王 紀 下 </a:t>
            </a:r>
            <a:r>
              <a:rPr lang="en-US" altLang="zh-TW" b="1" i="0" dirty="0">
                <a:solidFill>
                  <a:srgbClr val="000000"/>
                </a:solidFill>
                <a:effectLst/>
                <a:latin typeface="system-ui"/>
              </a:rPr>
              <a:t>22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8B5A6-5973-46D2-B165-B30B864DD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altLang="zh-TW" b="1" i="0" dirty="0">
                <a:solidFill>
                  <a:srgbClr val="000000"/>
                </a:solidFill>
                <a:effectLst/>
                <a:latin typeface="system-ui"/>
              </a:rPr>
              <a:t>22 </a:t>
            </a:r>
            <a:r>
              <a:rPr lang="zh-TW" altLang="en-US" b="0" i="0" dirty="0">
                <a:solidFill>
                  <a:srgbClr val="FF0000"/>
                </a:solidFill>
                <a:effectLst/>
                <a:latin typeface="system-ui"/>
              </a:rPr>
              <a:t>約 西 亞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登 基 的 時 候 年 八 歲 ， 在 耶 路 撒 冷 作 王 三 十 一 年 。 他 母 親 名 叫 耶 底 大 ， 是 波 斯 加 人 亞 大 雅 的 女 兒 。</a:t>
            </a:r>
          </a:p>
          <a:p>
            <a:pPr algn="l"/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約 西 亞 行 </a:t>
            </a:r>
            <a:r>
              <a:rPr lang="zh-TW" altLang="en-US" b="0" i="0" dirty="0">
                <a:solidFill>
                  <a:srgbClr val="FF0000"/>
                </a:solidFill>
                <a:effectLst/>
                <a:latin typeface="system-ui"/>
              </a:rPr>
              <a:t>耶 和 華 眼 中 看 為 正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的 事 ， 行 他 祖 大 衛 一 切 所 行 的 ， 不 偏 左 右 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010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560CF-CEA5-4A25-AD25-77A6D51D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先知的生平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60657-E661-4F6E-836E-FEAD0D730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350838"/>
            <a:r>
              <a:rPr 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約西亞王找到律法書</a:t>
            </a:r>
            <a:r>
              <a:rPr lang="en-CA" alt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(BC 622)</a:t>
            </a:r>
          </a:p>
          <a:p>
            <a:pPr marL="463550" indent="-350838"/>
            <a:endParaRPr lang="en-CA" altLang="zh-TW" sz="24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463550" indent="-350838"/>
            <a:r>
              <a:rPr 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對律法重視</a:t>
            </a:r>
            <a:r>
              <a:rPr lang="en-US" alt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   </a:t>
            </a:r>
            <a:r>
              <a:rPr lang="en-C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</a:t>
            </a:r>
            <a:r>
              <a:rPr 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16)</a:t>
            </a:r>
          </a:p>
          <a:p>
            <a:pPr marL="463550" marR="0" lvl="0" indent="-3508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CA" altLang="zh-TW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463550" marR="0" lvl="0" indent="-3508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屬靈改革運動</a:t>
            </a:r>
            <a:r>
              <a:rPr lang="en-CA" alt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(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王下</a:t>
            </a:r>
            <a:r>
              <a:rPr kumimoji="0" lang="en-CA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23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kumimoji="0" lang="en-CA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1-2)</a:t>
            </a:r>
          </a:p>
          <a:p>
            <a:pPr marL="463550" marR="0" indent="-3508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479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E9760-F06D-4927-8E95-D92998857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u="sng" dirty="0"/>
              <a:t>耶 利 米 書 </a:t>
            </a:r>
            <a:r>
              <a:rPr lang="en-US" altLang="zh-TW" sz="6000" b="1" u="sng" dirty="0"/>
              <a:t>36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17D7E-24AB-4E64-8D77-1DDF74026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8 </a:t>
            </a:r>
            <a:r>
              <a:rPr lang="zh-TW" altLang="en-US" dirty="0"/>
              <a:t>尼 利 亞 的 兒 子 巴 錄 就 照 先 知 耶 利 米 一 切 所 吩 咐 的 去 行 ， 在 耶 和 華 的 殿 中 從 書 上 念 耶 和 華 的 話 。</a:t>
            </a: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r>
              <a:rPr lang="en-US" altLang="zh-TW" dirty="0"/>
              <a:t>23 </a:t>
            </a:r>
            <a:r>
              <a:rPr lang="zh-TW" altLang="en-US" dirty="0"/>
              <a:t>猶 底 念 了 三 四 篇 （ 或 譯 ： 行 ） ， 王 </a:t>
            </a:r>
            <a:r>
              <a:rPr lang="en-CA" altLang="zh-TW" dirty="0"/>
              <a:t>(</a:t>
            </a:r>
            <a:r>
              <a:rPr lang="zh-TW" altLang="en-US" dirty="0"/>
              <a:t>約 雅 敬</a:t>
            </a:r>
            <a:r>
              <a:rPr lang="en-CA" altLang="zh-TW" dirty="0"/>
              <a:t>) </a:t>
            </a:r>
            <a:r>
              <a:rPr lang="zh-TW" altLang="en-US" dirty="0"/>
              <a:t>就 用 文 士 的 刀 將 書 卷 割 破 ， 扔 在 火 盆 中 ， 直 到 全 卷 在 火 中 燒 盡 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527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7DE74-02AC-4C10-AF44-9D212D3AB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先知的生平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C25D8-2AC7-46EF-8774-2A622CC0E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6263" indent="-350838"/>
            <a:r>
              <a:rPr 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耶利米和巴錄，把神的默示抄錄</a:t>
            </a:r>
            <a:r>
              <a:rPr lang="en-US" alt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  <a:r>
              <a:rPr 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成書，卻被約雅敬王割破，先知再寫</a:t>
            </a:r>
            <a:r>
              <a:rPr lang="en-US" alt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89220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06903-8057-4FC8-807A-68209CAEB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i="0" u="sng" dirty="0">
                <a:solidFill>
                  <a:srgbClr val="000000"/>
                </a:solidFill>
                <a:effectLst/>
                <a:latin typeface="system-ui"/>
              </a:rPr>
              <a:t>列 王 紀 下 </a:t>
            </a:r>
            <a:r>
              <a:rPr lang="en-US" altLang="zh-TW" sz="6000" b="1" i="0" u="sng" dirty="0">
                <a:solidFill>
                  <a:srgbClr val="000000"/>
                </a:solidFill>
                <a:effectLst/>
                <a:latin typeface="system-ui"/>
              </a:rPr>
              <a:t>24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8B5A6-5973-46D2-B165-B30B864DD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zh-TW" altLang="en-US" b="0" i="0" dirty="0">
                <a:solidFill>
                  <a:srgbClr val="FF0000"/>
                </a:solidFill>
                <a:effectLst/>
                <a:latin typeface="system-ui"/>
              </a:rPr>
              <a:t>西 底 家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登 基 的 時 候 年 二 十 一 歲 ， 在 耶 路 撒 冷 作 王 十 一 年 。 他 母 親 名 叫 哈 慕 他 ， 是 立 拿 人 耶 利 米 的 女 兒 。</a:t>
            </a:r>
          </a:p>
          <a:p>
            <a:pPr algn="l"/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西 底 家 行 </a:t>
            </a:r>
            <a:r>
              <a:rPr lang="zh-TW" altLang="en-US" b="0" i="0" dirty="0">
                <a:solidFill>
                  <a:srgbClr val="FF0000"/>
                </a:solidFill>
                <a:effectLst/>
                <a:latin typeface="system-ui"/>
              </a:rPr>
              <a:t>耶 和 華 眼 中 看 為 惡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的 事 ， 是 照 約 雅 敬 一 切 所 行 的 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720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62CC2-AB39-403F-9F9F-490EA8E95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西底家王對耶利米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63C9E-6E67-4453-B23C-DD0864D94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6125" marR="0" indent="-4079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US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21:8 </a:t>
            </a:r>
            <a:r>
              <a:rPr lang="zh-TW" altLang="en-US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你 要 對 這 百 姓 說 ： 耶 和 華 如 此 說 ： 看 哪 ， 我 將 生 命 的 路 和 死 亡 的 路 擺 在 你 們 面 前 。</a:t>
            </a:r>
            <a:endParaRPr lang="en-CA" altLang="zh-TW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746125" marR="0" indent="-4079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CA" altLang="zh-TW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746125" marR="0" indent="-4079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dirty="0"/>
              <a:t>耶</a:t>
            </a:r>
            <a:r>
              <a:rPr lang="en-CA" altLang="zh-TW" dirty="0"/>
              <a:t>37:</a:t>
            </a:r>
            <a:r>
              <a:rPr lang="en-US" altLang="zh-TW" dirty="0"/>
              <a:t>3 </a:t>
            </a:r>
            <a:r>
              <a:rPr lang="zh-TW" altLang="en-US" dirty="0"/>
              <a:t>西 底 家 王 打 發 示 利 米 雅 的 兒 子 猶 甲 和 祭 司 瑪 西 雅 的 兒 子 西 番 雅 去 見 先 知 耶 利 米 ， 說 ： 求 你 為 我 們 禱 告 耶 和 華 ─ 我 們 的 神 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141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62CC2-AB39-403F-9F9F-490EA8E95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西底家王對耶利米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63C9E-6E67-4453-B23C-DD0864D94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6125" marR="0" indent="-4079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要求耶利米為國家禱告，但不接受先知勸歸巴比倫</a:t>
            </a:r>
            <a:r>
              <a:rPr lang="en-US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  <a:endParaRPr 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65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C2F19-2EFF-4F22-B4F0-AE8F2C982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60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本課目的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1ED86-557D-4A74-9AF6-DECCC0717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聚焦耶利米先知的</a:t>
            </a:r>
            <a:r>
              <a:rPr lang="zh-TW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生平</a:t>
            </a: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及</a:t>
            </a:r>
            <a:r>
              <a:rPr lang="zh-TW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信息</a:t>
            </a:r>
            <a:endParaRPr lang="en-US" altLang="zh-TW" sz="4400" dirty="0">
              <a:solidFill>
                <a:srgbClr val="FF0000"/>
              </a:solidFill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見證</a:t>
            </a: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神僕</a:t>
            </a:r>
            <a:r>
              <a:rPr lang="zh-TW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忠心</a:t>
            </a: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事奉的精神</a:t>
            </a:r>
            <a:endParaRPr lang="en-US" sz="4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259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62CC2-AB39-403F-9F9F-490EA8E95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耶 利 米 書 </a:t>
            </a:r>
            <a:r>
              <a:rPr kumimoji="0" lang="en-US" altLang="zh-TW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37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63C9E-6E67-4453-B23C-DD0864D94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38137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13 </a:t>
            </a:r>
            <a:r>
              <a:rPr lang="zh-TW" altLang="en-US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他 到 了 便 雅 憫 門 那 裡 ， 有 守 門 官 名 叫 伊 利 雅 ， 是 哈 拿 尼 亞 的 孫 子 、 示 利 米 雅 的 兒 子 ， 他 就 拿 住 先 知 耶 利 米 ， 說 ： 你 是 投 降 迦 勒 底 人 哪 ！</a:t>
            </a:r>
          </a:p>
          <a:p>
            <a:pPr marL="746125" marR="0" indent="-4079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zh-TW" alt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338137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14 </a:t>
            </a:r>
            <a:r>
              <a:rPr lang="zh-TW" altLang="en-US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 利 米 說 ： 你 這 是 謊 話 ， 我 並 不 是 投 降 迦 勒 底 人 。 伊 利 雅 不 聽 他 的 話 ， 就 拿 住 他 ， 解 到 首 領 那 裡 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048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62CC2-AB39-403F-9F9F-490EA8E95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耶 利 米 書 </a:t>
            </a:r>
            <a:r>
              <a:rPr kumimoji="0" lang="en-US" altLang="zh-TW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37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63C9E-6E67-4453-B23C-DD0864D94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8137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17 </a:t>
            </a:r>
            <a:r>
              <a:rPr lang="zh-TW" altLang="en-US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西 底 家 王 打 發 人 提 出 他 來 ， 在 自 己 的 宮 內 私 下 問 他 說 ： 從 耶 和 華 有 甚 麼 話 臨 到 沒 有 ？ 耶 利 米 說 ： 有 ！ 又 說 ： 你 必 交 在 巴 比 倫 王 手 中 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250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62CC2-AB39-403F-9F9F-490EA8E95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耶 利 米 書 </a:t>
            </a:r>
            <a:r>
              <a:rPr kumimoji="0" lang="en-US" altLang="zh-TW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38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63C9E-6E67-4453-B23C-DD0864D94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38137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4 </a:t>
            </a:r>
            <a:r>
              <a:rPr lang="zh-TW" altLang="en-US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於 是 首 領 對 王 說 ： 求 你 將 這 人 治 死 ； 因 他 向 城 裡 剩 下 的 兵 丁 和 眾 民 說 這 樣 的 話 ， 使 他 們 的 手 發 軟 。 這 人 不 是 求 這 百 姓 得 平 安 ， 乃 是 叫 他 們 受 災 禍 。</a:t>
            </a:r>
          </a:p>
          <a:p>
            <a:pPr marL="338137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338137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5 </a:t>
            </a:r>
            <a:r>
              <a:rPr lang="zh-TW" altLang="en-US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西 底 家 王 說 ： 他 在 你 們 手 中 ， 無 論 何 事 ， 王 也 不 能 與 你 們 反 對 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70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62CC2-AB39-403F-9F9F-490EA8E95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耶 利 米 書 </a:t>
            </a:r>
            <a:r>
              <a:rPr kumimoji="0" lang="en-US" altLang="zh-TW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38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63C9E-6E67-4453-B23C-DD0864D94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38137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8 </a:t>
            </a:r>
            <a:r>
              <a:rPr lang="zh-TW" altLang="en-US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以 伯 </a:t>
            </a:r>
            <a:r>
              <a:rPr lang="en-US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• </a:t>
            </a:r>
            <a:r>
              <a:rPr lang="zh-TW" altLang="en-US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米 勒 就 從 王 宮 裡 出 來 ， 對 王 說 ：</a:t>
            </a:r>
          </a:p>
          <a:p>
            <a:pPr marL="338137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338137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9 </a:t>
            </a:r>
            <a:r>
              <a:rPr lang="zh-TW" altLang="en-US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主 ─ 我 的 王 啊 ， 這 些 人 向 先 知 耶 利 米 一 味 地 行 惡 ， 將 他 下 在 牢 獄 中 ； 他 在 那 裡 必 因 飢 餓 而 死 ， 因 為 城 中 再 沒 有 糧 食 。</a:t>
            </a:r>
          </a:p>
          <a:p>
            <a:pPr marL="338137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338137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10 </a:t>
            </a:r>
            <a:r>
              <a:rPr lang="zh-TW" altLang="en-US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王 就 吩 咐 古 實 人 以 伯 </a:t>
            </a:r>
            <a:r>
              <a:rPr lang="en-US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• </a:t>
            </a:r>
            <a:r>
              <a:rPr lang="zh-TW" altLang="en-US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米 勒 說 ： 你 從 這 裡 帶 領 三 十 人 ， 趁 著 先 知 耶 利 米 未 死 以 前 ， 將 他 從 牢 獄 中 提 上 來 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81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62CC2-AB39-403F-9F9F-490EA8E95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耶 利 米 書 </a:t>
            </a:r>
            <a:r>
              <a:rPr kumimoji="0" lang="en-US" altLang="zh-TW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38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63C9E-6E67-4453-B23C-DD0864D94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38137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18 </a:t>
            </a:r>
            <a:r>
              <a:rPr lang="zh-TW" altLang="en-US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你 若 不 出 去 歸 降 巴 比 倫 王 的 首 領 ， 這 城 必 交 在 迦 勒 底 人 手 中 。 他 們 必 用 火 焚 燒 ， 你 也 不 得 脫 離 他 們 的 手 。</a:t>
            </a:r>
          </a:p>
          <a:p>
            <a:pPr marL="338137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338137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19 </a:t>
            </a:r>
            <a:r>
              <a:rPr lang="zh-TW" altLang="en-US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西 底 家 王 對 耶 利 米 說 ： 我 怕 那 些 投 降 迦 勒 底 人 的 猶 大 人 ， 恐 怕 迦 勒 底 人 將 我 交 在 他 們 手 中 ， 他 們 戲 弄 我 。</a:t>
            </a:r>
          </a:p>
          <a:p>
            <a:pPr marL="338137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338137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20 </a:t>
            </a:r>
            <a:r>
              <a:rPr lang="zh-TW" altLang="en-US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 利 米 說 ： 迦 勒 底 人 必 不 將 你 交 出 。 求 你 聽 從 我 對 你 所 說 耶 和 華 的 話 ， 這 樣 你 必 得 好 處 ， 你 的 命 也 必 存 活 。 耶 利 米 說 ： 迦 勒 底 人 必 不 將 你 交 出 。 求 你 聽 從 我 對 你 所 說 耶 和 華 的 話 ， 這 樣 你 必 得 好 處 ， 你 的 命 也 必 存 活 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1009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62CC2-AB39-403F-9F9F-490EA8E95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耶 利 米 書 </a:t>
            </a:r>
            <a:r>
              <a:rPr kumimoji="0" lang="en-US" altLang="zh-TW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38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63C9E-6E67-4453-B23C-DD0864D94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8137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24 </a:t>
            </a:r>
            <a:r>
              <a:rPr lang="zh-TW" altLang="en-US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西 底 家 對 耶 利 米 說 ： 不 要 使 人 知 道 這 些 話 ， 你 就 不 至 於 死 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127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62CC2-AB39-403F-9F9F-490EA8E95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西底家王對耶利米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63C9E-6E67-4453-B23C-DD0864D94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6125" marR="0" indent="-4651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民間領袖逮捕耶利米，求王處死，王暗中保護，又公開否定</a:t>
            </a:r>
            <a:endParaRPr 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054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17AAD-6F67-44C6-A7AE-2BC76FF72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先知的生平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544EC-3599-4DCA-8B7D-573C945B7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耶利米斥責猶大人的罪行，他的信息不是人人都接受</a:t>
            </a:r>
            <a:endParaRPr lang="en-CA" altLang="zh-TW" sz="36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endParaRPr lang="en-CA" altLang="zh-TW" sz="36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民眾禁止他進聖殿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908933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95136-724A-4262-AE9C-35E16C169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先知的生平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833F8-90FD-420C-B274-EC95C0B01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marR="0" indent="-4079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0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民眾一意孤行投向埃及，指控耶利米為假先知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  <a:r>
              <a:rPr lang="en-C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40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43</a:t>
            </a:r>
            <a:r>
              <a:rPr lang="zh-TW" sz="40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2)</a:t>
            </a:r>
            <a:endParaRPr lang="en-US" sz="40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3701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3E2DE-FBA6-4A25-87B0-C4F9B1E0B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u="sng" dirty="0"/>
              <a:t>耶 利 米 書 </a:t>
            </a:r>
            <a:r>
              <a:rPr lang="en-US" altLang="zh-TW" sz="6000" b="1" u="sng" dirty="0"/>
              <a:t>38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684A5-24F3-4118-9379-374472ABB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/>
              <a:t>21 </a:t>
            </a:r>
            <a:r>
              <a:rPr lang="zh-TW" altLang="en-US" dirty="0"/>
              <a:t>你 </a:t>
            </a:r>
            <a:r>
              <a:rPr lang="en-CA" altLang="zh-TW" dirty="0"/>
              <a:t>(</a:t>
            </a:r>
            <a:r>
              <a:rPr lang="zh-TW" altLang="en-US" dirty="0"/>
              <a:t>西 底 家 王</a:t>
            </a:r>
            <a:r>
              <a:rPr lang="en-CA" altLang="zh-TW" dirty="0"/>
              <a:t>) </a:t>
            </a:r>
            <a:r>
              <a:rPr lang="zh-TW" altLang="en-US" dirty="0"/>
              <a:t>若 不 肯 出 去 ， 耶 和 華 指 示 我 的 話 乃 是 這 樣 ：</a:t>
            </a:r>
          </a:p>
          <a:p>
            <a:endParaRPr lang="zh-TW" altLang="en-US" dirty="0"/>
          </a:p>
          <a:p>
            <a:pPr marL="0" indent="0">
              <a:buNone/>
            </a:pPr>
            <a:r>
              <a:rPr lang="en-US" altLang="zh-TW" dirty="0"/>
              <a:t>22 </a:t>
            </a:r>
            <a:r>
              <a:rPr lang="zh-TW" altLang="en-US" dirty="0"/>
              <a:t>猶 大 王 宮 裡 所 剩 的 婦 女 必 都 帶 到 巴 比 倫 王 的 首 領 那 裡 。 這 些 婦 女 必 說 ： 你 知 己 的 朋 友 催 逼 你 ， 勝 過 你 ； 見 你 的 腳 陷 入 淤 泥 中 ， 就 轉 身 退 後 了 。</a:t>
            </a:r>
          </a:p>
          <a:p>
            <a:endParaRPr lang="zh-TW" altLang="en-US" dirty="0"/>
          </a:p>
          <a:p>
            <a:pPr marL="0" indent="0">
              <a:buNone/>
            </a:pPr>
            <a:r>
              <a:rPr lang="en-US" altLang="zh-TW" dirty="0"/>
              <a:t>23 </a:t>
            </a:r>
            <a:r>
              <a:rPr lang="zh-TW" altLang="en-US" dirty="0"/>
              <a:t>人 必 將 你 的 后 妃 和 你 的 兒 女 帶 到 迦 勒 底 人 那 裡 ； 你 也 不 得 脫 離 他 們 的 手 ， 必 被 巴 比 倫 王 的 手 捉 住 ； 你 也 必 使 這 城 被 火 焚 燒 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907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78ECF-3CA2-4629-A395-E6C5ECA4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67247-B6FB-4F94-A4CA-9A8E2A9AB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作神</a:t>
            </a:r>
            <a:r>
              <a:rPr lang="zh-TW" sz="4000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僕人</a:t>
            </a:r>
            <a:endParaRPr lang="en-US" altLang="zh-TW" sz="4000" dirty="0">
              <a:solidFill>
                <a:srgbClr val="FF0000"/>
              </a:solidFill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1371600" marR="0" lvl="3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	- 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極大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光榮</a:t>
            </a:r>
            <a:r>
              <a:rPr kumimoji="0" lang="en-CA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?</a:t>
            </a:r>
            <a:endParaRPr kumimoji="0" lang="en-CA" altLang="zh-TW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Calibri" panose="020F0502020204030204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在</a:t>
            </a:r>
            <a:r>
              <a:rPr lang="zh-TW" sz="4000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事奉</a:t>
            </a:r>
            <a:r>
              <a:rPr 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中</a:t>
            </a:r>
            <a:endParaRPr lang="en-CA" altLang="zh-TW" sz="40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1371600" lvl="3" indent="0">
              <a:buNone/>
            </a:pPr>
            <a:r>
              <a:rPr lang="en-US" alt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	- </a:t>
            </a:r>
            <a:r>
              <a:rPr 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面對</a:t>
            </a:r>
            <a:r>
              <a:rPr lang="zh-TW" sz="4000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挑戰</a:t>
            </a:r>
            <a:r>
              <a:rPr lang="en-CA" altLang="zh-TW" sz="4000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?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5508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3E2DE-FBA6-4A25-87B0-C4F9B1E0B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u="sng" dirty="0"/>
              <a:t>耶 利 米 書 </a:t>
            </a:r>
            <a:r>
              <a:rPr lang="en-US" altLang="zh-TW" sz="6000" b="1" u="sng" dirty="0"/>
              <a:t>39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684A5-24F3-4118-9379-374472ABB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6 </a:t>
            </a:r>
            <a:r>
              <a:rPr lang="zh-TW" altLang="en-US" dirty="0"/>
              <a:t>巴 比 倫 王 在 利 比 拉 、 西 底 家 眼 前 殺 了 他 的 眾 子 ， 又 殺 了 猶 大 的 一 切 貴 冑 ，</a:t>
            </a: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r>
              <a:rPr lang="en-US" altLang="zh-TW" dirty="0"/>
              <a:t>7 </a:t>
            </a:r>
            <a:r>
              <a:rPr lang="zh-TW" altLang="en-US" dirty="0"/>
              <a:t>並 且 剜 西 底 家 的 眼 睛 ， 用 銅 鍊 鎖 著 他 ， 要 帶 到 巴 比 倫 去 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5202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3E2DE-FBA6-4A25-87B0-C4F9B1E0B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u="sng" dirty="0"/>
              <a:t>耶 利 米 書 </a:t>
            </a:r>
            <a:r>
              <a:rPr lang="en-US" altLang="zh-TW" sz="6000" b="1" u="sng" dirty="0"/>
              <a:t>39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684A5-24F3-4118-9379-374472ABB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11 </a:t>
            </a:r>
            <a:r>
              <a:rPr lang="zh-TW" altLang="en-US" dirty="0"/>
              <a:t>巴 比 倫 王 尼 布 甲 尼 撒 提 到 耶 利 米 ， 囑 咐 護 衛 長 尼 布 撒 拉 旦 說 ：</a:t>
            </a: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r>
              <a:rPr lang="en-US" altLang="zh-TW" dirty="0"/>
              <a:t>12 </a:t>
            </a:r>
            <a:r>
              <a:rPr lang="zh-TW" altLang="en-US" dirty="0"/>
              <a:t>你 領 他 去 ， 好 好 地 看 待 他 ， 切 不 可 害 他 ； 他 對 你 怎 麼 說 ， 你 就 向 他 怎 麼 行 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96960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3F219-BFFC-4B34-B4EC-164153C51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先知的生平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B26B5-827A-423E-A9BF-E58535531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marR="0" indent="-3508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0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巴比倫的大軍攻破耶路撒冷，應驗了耶利米的話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  <a:endParaRPr lang="en-CA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63550" marR="0" indent="-3508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CA" sz="2400" dirty="0">
              <a:latin typeface="Times New Roman" panose="02020603050405020304" pitchFamily="18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463550" marR="0" lvl="0" indent="-3508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耶利米選擇留在猶大，協助剩下來的民衆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40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025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CCEE1-9610-48AD-99AC-86A3074CA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先知的生平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26FC0-3612-4FAE-8F45-F36FACF8C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3550" indent="-238125"/>
            <a:r>
              <a:rPr 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耶利米忠心為神向百姓宣講信息，可能死在埃及</a:t>
            </a:r>
            <a:r>
              <a:rPr lang="en-US" alt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  <a:r>
              <a:rPr lang="en-C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43</a:t>
            </a:r>
            <a:r>
              <a:rPr 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6-7, 44</a:t>
            </a:r>
            <a:r>
              <a:rPr 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24)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29823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C797E-89C7-49D1-B14E-54D507D9E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8C1D7-1AE0-4788-8BF3-594A2B10A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先知的信息以</a:t>
            </a:r>
            <a:r>
              <a:rPr lang="zh-TW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審判和恩典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為前提</a:t>
            </a:r>
            <a:endParaRPr 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463550" marR="0" indent="-29527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耶利米早期的宣告，集中勸人悔改，以免承受耶和華的審判</a:t>
            </a:r>
            <a:endParaRPr 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463550" marR="0" indent="-29527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他在中期的宣告提到神、人之間的新約，神為猶大預備了救恩和出路，稱為安慰之書</a:t>
            </a:r>
            <a:endParaRPr 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463550" indent="-295275">
              <a:buNone/>
            </a:pP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最後階段，先知以神審判列國，帶出神救贖猶大的方式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78579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C797E-89C7-49D1-B14E-54D507D9E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神、人之間盟約的更新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8C1D7-1AE0-4788-8BF3-594A2B10A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2625" marR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zh-TW" altLang="en-US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以色列家的悔改與亞伯拉罕之約相連，使列國得福</a:t>
            </a:r>
          </a:p>
          <a:p>
            <a:pPr marL="2254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TW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54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31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US" altLang="zh-TW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28 </a:t>
            </a:r>
          </a:p>
          <a:p>
            <a:pPr marL="2254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我 先 前 怎 樣 留 意 將 他 們 </a:t>
            </a:r>
            <a:r>
              <a:rPr lang="zh-TW" alt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拔 出 、 拆 毀 、 毀 壞 、 傾 覆 、 苦 害 </a:t>
            </a:r>
            <a:r>
              <a:rPr lang="zh-TW" alt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， 也 必 照 樣 留 意 </a:t>
            </a:r>
            <a:r>
              <a:rPr lang="zh-TW" altLang="en-US" sz="3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將 他 們 建 立 、 栽 植 </a:t>
            </a:r>
            <a:r>
              <a:rPr lang="zh-TW" alt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。 這 是 耶 和 華 說 的 。</a:t>
            </a:r>
            <a:endParaRPr 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576263" marR="0" indent="-3508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2050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C797E-89C7-49D1-B14E-54D507D9E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神、人之間盟約的更新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8C1D7-1AE0-4788-8BF3-594A2B10A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2625" marR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zh-TW" altLang="en-US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使人更親近神，超越外表的敬虔</a:t>
            </a:r>
            <a:endParaRPr lang="en-CA" altLang="zh-TW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54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TW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54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31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US" altLang="zh-TW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31 </a:t>
            </a:r>
          </a:p>
          <a:p>
            <a:pPr marL="2254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耶 和 華 說 ： 日 子 將 到 ， 我 要 與 以 色 列 家 和 猶 大 家 </a:t>
            </a:r>
            <a:r>
              <a:rPr lang="zh-TW" alt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另 立 新 約 </a:t>
            </a:r>
            <a:r>
              <a:rPr lang="zh-TW" alt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，</a:t>
            </a:r>
            <a:endParaRPr 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893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C797E-89C7-49D1-B14E-54D507D9E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神、人之間盟約的更新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8C1D7-1AE0-4788-8BF3-594A2B10A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2625" marR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盟約刻在人心上，成為蒙愛的子民</a:t>
            </a:r>
            <a:r>
              <a:rPr lang="en-US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</a:p>
          <a:p>
            <a:pPr marL="2254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31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US" altLang="zh-TW" sz="3200" dirty="0">
                <a:latin typeface="Times New Roman" panose="02020603050405020304" pitchFamily="18" charset="0"/>
                <a:ea typeface="PMingLiU" panose="02020500000000000000" pitchFamily="18" charset="-120"/>
                <a:cs typeface="Arial" panose="020B0604020202020204" pitchFamily="34" charset="0"/>
              </a:rPr>
              <a:t>33</a:t>
            </a:r>
            <a:r>
              <a:rPr lang="en-US" altLang="zh-TW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2254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耶 和 華 說 ： 那 些 日 子 以 後 ， 我 與 以 色 列 家 所 立 的 約 乃 是 這 樣 ： 我 要 </a:t>
            </a:r>
            <a:r>
              <a:rPr lang="zh-TW" alt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將 我 的 律 法 放 在 他 們 裡 面 ， 寫 在 他 們 心 上 </a:t>
            </a:r>
            <a:r>
              <a:rPr lang="zh-TW" alt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。 我 要 作 他 們 的 神 ， 他 們 要 作 我 的 子 民 。</a:t>
            </a:r>
            <a:endParaRPr 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0663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C797E-89C7-49D1-B14E-54D507D9E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神、人之間盟約的更新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8C1D7-1AE0-4788-8BF3-594A2B10A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2625" marR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盟約由大衛公義的苗裔來成就，使以色列與神的關係永遠持守</a:t>
            </a:r>
            <a:endParaRPr lang="en-CA" altLang="zh-TW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54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TW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54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33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15-16</a:t>
            </a:r>
          </a:p>
          <a:p>
            <a:pPr marL="2254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15 </a:t>
            </a:r>
            <a:r>
              <a:rPr lang="zh-TW" altLang="en-US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當 那 日 子 ， 那 時 候 ， 我 必 使 大 衛 公 義 的 苗 裔 長 起 來 ； 他 必 在 地 上 施 行 公 平 和 公 義 。</a:t>
            </a:r>
          </a:p>
          <a:p>
            <a:pPr marL="2254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2254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16 </a:t>
            </a:r>
            <a:r>
              <a:rPr lang="zh-TW" altLang="en-US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在 那 日 子 猶 大 必 得 救 ， 耶 路 撒 冷 必 安 然 居 住 ， 他 的 名 必 稱 為 耶 和 華 ─ 我 們 的 義 。</a:t>
            </a:r>
            <a:endParaRPr 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495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84865-E36D-446A-AAF7-CD91FD904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填充題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F1933-DFCD-4619-90A8-13E744C3C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8138" marR="0" indent="-3381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0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當神責備猶大的言語臨到的時候，耶利米就禁不住為猶大人</a:t>
            </a:r>
            <a:r>
              <a:rPr lang="en-C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(_____)</a:t>
            </a:r>
            <a:endParaRPr lang="en-US" sz="40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758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275F7-F254-4286-8A76-6432A7F5B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填充題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11419-28C9-4F20-9A6A-53242608F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神呼召耶利米的時候，曾經形容耶利米要成為</a:t>
            </a:r>
            <a:endParaRPr lang="en-US" altLang="zh-TW" sz="44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914400" lvl="2" indent="0">
              <a:buNone/>
            </a:pPr>
            <a:r>
              <a:rPr lang="en-US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(_____)</a:t>
            </a:r>
            <a:r>
              <a:rPr lang="zh-TW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、</a:t>
            </a:r>
            <a:r>
              <a:rPr lang="zh-TW" altLang="en-US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鐵</a:t>
            </a:r>
            <a:r>
              <a:rPr lang="zh-TW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柱、銅牆。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981812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C7A1F-9A4D-4C9F-9B86-FC372258E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先知的事奉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8044E-03DD-432E-8E1D-2F6156A98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63550" marR="0" indent="-3508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3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在事奉上堅強，沒有因困難而放棄或埋怨，堅持宣講神的道</a:t>
            </a:r>
            <a:endParaRPr lang="en-CA" altLang="zh-TW" sz="3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112712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</a:p>
          <a:p>
            <a:pPr marL="112712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3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3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20</a:t>
            </a:r>
            <a:r>
              <a:rPr lang="zh-TW" sz="3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9)</a:t>
            </a:r>
            <a:r>
              <a:rPr lang="zh-TW" altLang="en-US" sz="3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我 若 說 ： 我 不 再 提 耶 和 華 ， 也 不 再 奉 他 的 名 講 論 ， 我 便 心 裡 覺 得 似 乎 有 燒 著 的 火 閉 塞 在 我 骨 中 ， 我 就 含 忍 不 住 ， 不 能 自 禁 。</a:t>
            </a:r>
            <a:endParaRPr lang="en-US" sz="3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3628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C7A1F-9A4D-4C9F-9B86-FC372258E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先知的事奉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8044E-03DD-432E-8E1D-2F6156A98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marR="0" indent="-3508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全人投入地順從神</a:t>
            </a:r>
            <a:endParaRPr lang="en-CA" altLang="zh-TW" sz="4400" dirty="0"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112712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112712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16</a:t>
            </a: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US" altLang="zh-TW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2) </a:t>
            </a:r>
            <a:r>
              <a:rPr lang="zh-TW" alt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你 在 這 地 方 不 可 娶 妻 ， 生 兒 養 女 。</a:t>
            </a:r>
            <a:endParaRPr lang="en-US" sz="4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9615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C7A1F-9A4D-4C9F-9B86-FC372258E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先知的事奉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8044E-03DD-432E-8E1D-2F6156A98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marR="0" indent="-3508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與神同心，為百姓流淚</a:t>
            </a:r>
            <a:r>
              <a:rPr lang="en-US" alt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</a:p>
          <a:p>
            <a:pPr marL="112712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112712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13</a:t>
            </a:r>
            <a:r>
              <a:rPr lang="zh-TW" sz="32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17)</a:t>
            </a:r>
            <a:r>
              <a:rPr lang="en-US" altLang="zh-TW" sz="3200" dirty="0"/>
              <a:t> </a:t>
            </a:r>
            <a:r>
              <a:rPr lang="zh-TW" altLang="en-US" sz="3200" dirty="0"/>
              <a:t>你 們 若 不 聽 這 話 ， 我 必 因 你 們 的 驕 傲 在 暗 地 哭 泣 ； 我 眼 必 痛 哭 流 淚 ， 因 為 耶 和 華 的 群 眾 被 擄 去 了 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77564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C7A1F-9A4D-4C9F-9B86-FC372258E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先知的事奉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8044E-03DD-432E-8E1D-2F6156A98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marR="0" indent="-3508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謙遜柔和</a:t>
            </a:r>
            <a:r>
              <a:rPr lang="en-CA" altLang="zh-TW" sz="4400" dirty="0"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, </a:t>
            </a: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自感不足</a:t>
            </a:r>
            <a:endParaRPr lang="en-CA" altLang="zh-TW" sz="4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112712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TW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112712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6)</a:t>
            </a:r>
            <a:r>
              <a:rPr lang="zh-TW" alt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我 就 說 ： 主 耶 和 華 啊 ， 我 不 知 怎 樣 說 ， 因 為 我 是 年 幼 的 。</a:t>
            </a: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9866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C7A1F-9A4D-4C9F-9B86-FC372258E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先知的事奉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8044E-03DD-432E-8E1D-2F6156A98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3550" marR="0" indent="-3508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感情豐富</a:t>
            </a:r>
            <a:r>
              <a:rPr lang="en-US" alt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</a:p>
          <a:p>
            <a:pPr marL="112712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20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112712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35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zh-TW" sz="35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19)</a:t>
            </a:r>
            <a:r>
              <a:rPr lang="zh-TW" altLang="en-US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我 的 肺 腑 啊 ， 我 的 肺 腑 啊 ， 我 心 疼 痛 ！ 我 心 在 我 著 面 煩 躁 不 安 。 我 不 能 靜 默 不 言 ， 因 為 我 已 經 聽 見 角 聲 和 打 仗 的 喊 聲 。</a:t>
            </a:r>
            <a:endParaRPr lang="en-US" sz="35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034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C7A1F-9A4D-4C9F-9B86-FC372258E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先知的事奉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8044E-03DD-432E-8E1D-2F6156A98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marR="0" indent="-3508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對百姓不離不棄，為猶大認罪，為窮人放棄安居的機會</a:t>
            </a:r>
            <a:r>
              <a:rPr lang="en-US" alt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  </a:t>
            </a:r>
            <a:endParaRPr lang="en-US" sz="4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3919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C7A1F-9A4D-4C9F-9B86-FC372258E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先知的事奉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8044E-03DD-432E-8E1D-2F6156A98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marR="0" indent="-3508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勇敢責備假先知，警告祭司</a:t>
            </a:r>
            <a:endParaRPr lang="en-CA" altLang="zh-TW" sz="4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463550" marR="0" indent="-3508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CA" altLang="zh-TW" sz="4400" dirty="0"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463550" marR="0" indent="-3508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成為安慰和盼望的記號</a:t>
            </a:r>
          </a:p>
          <a:p>
            <a:pPr marL="112712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  <a:endParaRPr lang="en-US" sz="4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26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E55D1-15F2-435A-914A-6D1072503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結語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ADDBB-779A-4C46-A2C4-15E61672D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2712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耶利米蒙召傳講</a:t>
            </a:r>
            <a:r>
              <a:rPr lang="en-CA" alt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  <a:r>
              <a:rPr lang="en-CA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毀壞、傾覆</a:t>
            </a:r>
            <a:r>
              <a:rPr lang="en-CA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 </a:t>
            </a: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的信息，但他的忠心和堅毅，見證神要</a:t>
            </a:r>
            <a:r>
              <a:rPr lang="en-CA" alt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  <a:r>
              <a:rPr lang="en-CA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建立、栽植</a:t>
            </a:r>
            <a:r>
              <a:rPr lang="en-CA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 </a:t>
            </a: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的憐憫心腸</a:t>
            </a:r>
            <a:r>
              <a:rPr lang="en-CA" alt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  <a:r>
              <a:rPr lang="en-CA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</a:t>
            </a:r>
            <a:r>
              <a:rPr lang="en-CA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10)</a:t>
            </a:r>
            <a:endParaRPr lang="en-US" sz="4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8878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E55D1-15F2-435A-914A-6D1072503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結語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ADDBB-779A-4C46-A2C4-15E61672D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2712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有誰願意</a:t>
            </a:r>
            <a:r>
              <a:rPr lang="zh-TW" altLang="en-US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一生</a:t>
            </a:r>
            <a:r>
              <a:rPr lang="zh-TW" altLang="en-US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都是</a:t>
            </a:r>
            <a:r>
              <a:rPr lang="zh-TW" altLang="en-US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徒勞</a:t>
            </a:r>
            <a:r>
              <a:rPr lang="zh-TW" altLang="en-US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工作，毫無功績。最後什麼都沒有改變呢？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138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D734C-8C92-4662-8AAA-97AF6A86D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78FC2-7A95-48D4-B52F-8C88C3EEC06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在</a:t>
            </a:r>
            <a:r>
              <a:rPr lang="zh-TW" altLang="en-US" sz="4000" dirty="0">
                <a:solidFill>
                  <a:srgbClr val="FF0000"/>
                </a:solidFill>
              </a:rPr>
              <a:t>人</a:t>
            </a:r>
            <a:r>
              <a:rPr lang="zh-TW" altLang="en-US" sz="4000" dirty="0"/>
              <a:t>的眼中，耶利米是浪費了一生的</a:t>
            </a:r>
            <a:r>
              <a:rPr lang="zh-TW" altLang="en-US" sz="4000" dirty="0">
                <a:solidFill>
                  <a:srgbClr val="FF0000"/>
                </a:solidFill>
              </a:rPr>
              <a:t>失敗</a:t>
            </a:r>
            <a:r>
              <a:rPr lang="zh-TW" altLang="en-US" sz="4000" dirty="0"/>
              <a:t>者。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0CBC80-4576-42D4-9C8A-7A28F721AA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在</a:t>
            </a:r>
            <a:r>
              <a:rPr lang="zh-TW" altLang="en-US" sz="4000" dirty="0">
                <a:solidFill>
                  <a:srgbClr val="FF0000"/>
                </a:solidFill>
              </a:rPr>
              <a:t>神</a:t>
            </a:r>
            <a:r>
              <a:rPr lang="zh-TW" altLang="en-US" sz="4000" dirty="0"/>
              <a:t>的眼中，耶利米是完成了使命的</a:t>
            </a:r>
            <a:r>
              <a:rPr lang="zh-TW" altLang="en-US" sz="4000" dirty="0">
                <a:solidFill>
                  <a:srgbClr val="FF0000"/>
                </a:solidFill>
              </a:rPr>
              <a:t>得勝</a:t>
            </a:r>
            <a:r>
              <a:rPr lang="zh-TW" altLang="en-US" sz="4000" dirty="0"/>
              <a:t>者。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40442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002FF-6308-4EC4-B200-1772E254C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i="0" u="sng" dirty="0">
                <a:solidFill>
                  <a:srgbClr val="000000"/>
                </a:solidFill>
                <a:effectLst/>
                <a:latin typeface="system-ui"/>
              </a:rPr>
              <a:t>耶 利 米 書 </a:t>
            </a:r>
            <a:r>
              <a:rPr lang="en-US" altLang="zh-TW" sz="6000" b="1" i="0" u="sng" dirty="0">
                <a:solidFill>
                  <a:srgbClr val="000000"/>
                </a:solidFill>
                <a:effectLst/>
                <a:latin typeface="system-ui"/>
              </a:rPr>
              <a:t>1: 18-19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3BFCA-C9A5-4414-9124-7D6C36E4C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zh-TW" sz="3600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system-ui"/>
              </a:rPr>
              <a:t>看 哪 ， 我 今 日 使 你 成 為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system-ui"/>
              </a:rPr>
              <a:t>堅 城 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system-ui"/>
              </a:rPr>
              <a:t>、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system-ui"/>
              </a:rPr>
              <a:t>鐵 柱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system-ui"/>
              </a:rPr>
              <a:t> 、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system-ui"/>
              </a:rPr>
              <a:t>銅 牆 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system-ui"/>
              </a:rPr>
              <a:t>， 與 全 地 和 猶 大 的 君 王 、 首 領 、 祭 司 ， 並 地 上 的 眾 民 反 對 。</a:t>
            </a:r>
          </a:p>
          <a:p>
            <a:pPr marL="0" indent="0" algn="l">
              <a:buNone/>
            </a:pPr>
            <a:r>
              <a:rPr lang="en-US" altLang="zh-TW" sz="36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system-ui"/>
              </a:rPr>
              <a:t>他 們 要 攻 擊 你 ， 卻 不 能 勝 你 ； 因 為 我 與 你 同 在 ， 要 拯 救 你 。 這 是 耶 和 華 說 的 。</a:t>
            </a:r>
          </a:p>
        </p:txBody>
      </p:sp>
    </p:spTree>
    <p:extLst>
      <p:ext uri="{BB962C8B-B14F-4D97-AF65-F5344CB8AC3E}">
        <p14:creationId xmlns:p14="http://schemas.microsoft.com/office/powerpoint/2010/main" val="15412004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E55D1-15F2-435A-914A-6D1072503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結語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ADDBB-779A-4C46-A2C4-15E61672D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2712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耶利米一生</a:t>
            </a:r>
            <a:r>
              <a:rPr lang="zh-TW" altLang="en-US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忠於神的使命</a:t>
            </a:r>
            <a:r>
              <a:rPr lang="zh-TW" altLang="en-US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，更是忠心至死的</a:t>
            </a:r>
            <a:r>
              <a:rPr lang="zh-TW" altLang="en-US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忠僕</a:t>
            </a:r>
            <a:r>
              <a:rPr lang="zh-TW" altLang="en-US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。</a:t>
            </a:r>
            <a:endParaRPr lang="en-CA" altLang="zh-TW" sz="4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112712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TW" sz="4400" dirty="0"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112712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我們追求的又是什麼呢？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935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2E88C-A4DE-4204-84D9-82948F1CC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經文學習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7B80E-9E76-4CAB-89BE-D926AC502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6000" b="1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60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耶利米書</a:t>
            </a:r>
            <a:r>
              <a:rPr lang="en-C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14</a:t>
            </a:r>
            <a:r>
              <a:rPr lang="zh-TW" sz="60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1-22</a:t>
            </a:r>
            <a:endParaRPr lang="en-US" sz="6000" b="1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454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2E88C-A4DE-4204-84D9-82948F1CC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耶利米書 </a:t>
            </a:r>
            <a:r>
              <a:rPr lang="en-US" altLang="zh-TW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14</a:t>
            </a:r>
            <a:r>
              <a:rPr lang="zh-TW" altLang="en-US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US" altLang="zh-TW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1-22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7B80E-9E76-4CAB-89BE-D926AC502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試找出那幾段經文是先知的禱告？那些是耶和華對先知所說的話？</a:t>
            </a: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9078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2E88C-A4DE-4204-84D9-82948F1CC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耶利米書 </a:t>
            </a:r>
            <a:r>
              <a:rPr lang="en-US" altLang="zh-TW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14</a:t>
            </a:r>
            <a:r>
              <a:rPr lang="zh-TW" altLang="en-US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US" altLang="zh-TW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1-22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7B80E-9E76-4CAB-89BE-D926AC502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從經文中，可以看到百姓所犯何罪</a:t>
            </a:r>
            <a:r>
              <a:rPr lang="en-US" alt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  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CA" sz="3600" dirty="0">
                <a:latin typeface="Calibri" panose="020F050202020403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14: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2)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？會有什麼後果？</a:t>
            </a:r>
            <a:endParaRPr lang="en-US" altLang="zh-TW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為何耶和華叫耶利米不要為百姓祈求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(14:11-12)?</a:t>
            </a: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319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2E88C-A4DE-4204-84D9-82948F1CC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耶利米書 </a:t>
            </a:r>
            <a:r>
              <a:rPr lang="en-US" altLang="zh-TW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14</a:t>
            </a:r>
            <a:r>
              <a:rPr lang="zh-TW" altLang="en-US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US" altLang="zh-TW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1-22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7B80E-9E76-4CAB-89BE-D926AC502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4. 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先知如何為百姓向神祈求？他祈求的理據是什麼？</a:t>
            </a:r>
            <a:endParaRPr lang="en-C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3600" dirty="0">
              <a:latin typeface="Times New Roman" panose="02020603050405020304" pitchFamily="18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5. 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從先知的代禱中，他對百姓及對神的態度是怎樣的？</a:t>
            </a: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6676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2E88C-A4DE-4204-84D9-82948F1CC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耶利米書 </a:t>
            </a:r>
            <a:r>
              <a:rPr lang="en-US" altLang="zh-TW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14</a:t>
            </a:r>
            <a:r>
              <a:rPr lang="zh-TW" altLang="en-US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US" altLang="zh-TW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1-22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7B80E-9E76-4CAB-89BE-D926AC502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6. 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神怎樣才會聽我們的呼求，答允我們的禱告？</a:t>
            </a: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3600" dirty="0">
              <a:latin typeface="Times New Roman" panose="02020603050405020304" pitchFamily="18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</a:t>
            </a:r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從耶利米的代求，我們如何回應作祭司和先知的職份？</a:t>
            </a: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864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560CF-CEA5-4A25-AD25-77A6D51D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先知的生平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60657-E661-4F6E-836E-FEAD0D730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出生</a:t>
            </a:r>
            <a:r>
              <a:rPr lang="zh-TW" altLang="en-US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地</a:t>
            </a:r>
            <a:r>
              <a:rPr lang="en-CA" alt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</a:p>
          <a:p>
            <a:pPr marL="914400" lvl="2" indent="0">
              <a:buNone/>
            </a:pPr>
            <a:r>
              <a:rPr lang="en-CA" alt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– </a:t>
            </a:r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亞拿特</a:t>
            </a:r>
            <a:endParaRPr lang="en-US" altLang="zh-TW" sz="36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indent="0" algn="l">
              <a:buNone/>
            </a:pPr>
            <a:endParaRPr lang="en-CA" altLang="zh-TW" sz="20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0" indent="0" algn="l">
              <a:buNone/>
            </a:pP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約 書 亞 記 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system-ui"/>
              </a:rPr>
              <a:t>21:1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那 時 ， </a:t>
            </a:r>
            <a:r>
              <a:rPr lang="zh-TW" altLang="en-US" b="0" i="0" dirty="0">
                <a:solidFill>
                  <a:srgbClr val="FF0000"/>
                </a:solidFill>
                <a:effectLst/>
                <a:latin typeface="system-ui"/>
              </a:rPr>
              <a:t>利 未 人 </a:t>
            </a:r>
            <a:r>
              <a:rPr lang="en-CA" altLang="zh-TW" b="0" i="0" dirty="0">
                <a:solidFill>
                  <a:srgbClr val="000000"/>
                </a:solidFill>
                <a:effectLst/>
                <a:latin typeface="system-ui"/>
              </a:rPr>
              <a:t>…</a:t>
            </a:r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0" indent="0">
              <a:buNone/>
            </a:pP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17 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又 從 便 雅 憫 支 派 的 地 業 中 給 了 他 們 基 遍 和 屬 城 的 郊 野 ， 迦 巴 和 屬 城 的 郊 野 ，</a:t>
            </a:r>
          </a:p>
          <a:p>
            <a:pPr marL="0" indent="0" algn="l">
              <a:buNone/>
            </a:pP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zh-TW" altLang="en-US" b="0" i="0" dirty="0">
                <a:solidFill>
                  <a:srgbClr val="FF0000"/>
                </a:solidFill>
                <a:effectLst/>
                <a:latin typeface="system-ui"/>
              </a:rPr>
              <a:t>亞 拿 突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和 屬 城 的 郊 野 ， 亞 勒 們 和 屬 城 的 郊 野 ， 共 四 座 城 。</a:t>
            </a:r>
          </a:p>
          <a:p>
            <a:pPr marL="0" indent="0">
              <a:buNone/>
            </a:pPr>
            <a:endParaRPr lang="en-CA" altLang="zh-TW" sz="2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098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560CF-CEA5-4A25-AD25-77A6D51D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先知的生平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60657-E661-4F6E-836E-FEAD0D730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利未人（</a:t>
            </a:r>
            <a:r>
              <a:rPr lang="en-US" alt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Levites</a:t>
            </a:r>
            <a:r>
              <a:rPr lang="zh-TW" altLang="en-US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）</a:t>
            </a:r>
            <a:endParaRPr lang="en-CA" altLang="zh-TW" sz="36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lvl="1"/>
            <a:r>
              <a:rPr lang="zh-TW" altLang="en-US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屬於利未支派</a:t>
            </a:r>
            <a:endParaRPr lang="en-CA" altLang="zh-TW" sz="36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lvl="1"/>
            <a:r>
              <a:rPr lang="zh-TW" altLang="en-US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以色列人中被神揀選出來服侍神的人</a:t>
            </a:r>
            <a:endParaRPr lang="en-CA" altLang="zh-TW" sz="36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874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560CF-CEA5-4A25-AD25-77A6D51D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先知的生平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60657-E661-4F6E-836E-FEAD0D730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父親</a:t>
            </a:r>
            <a:endParaRPr lang="en-US" altLang="zh-TW" sz="36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914400" lvl="2" indent="0">
              <a:buNone/>
            </a:pPr>
            <a:r>
              <a:rPr kumimoji="0" lang="en-CA" altLang="zh-TW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–  </a:t>
            </a:r>
            <a:r>
              <a:rPr lang="zh-TW" sz="3600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祭司</a:t>
            </a:r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希特家</a:t>
            </a:r>
            <a:endParaRPr lang="en-CA" altLang="zh-TW" sz="36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914400" lvl="2" indent="0">
              <a:buNone/>
            </a:pPr>
            <a:r>
              <a:rPr lang="en-CA" altLang="zh-TW" sz="3600" dirty="0">
                <a:ea typeface="PMingLiU" panose="02020500000000000000" pitchFamily="18" charset="-120"/>
                <a:cs typeface="PMingLiU" panose="02020500000000000000" pitchFamily="18" charset="-120"/>
              </a:rPr>
              <a:t>–  </a:t>
            </a:r>
            <a:r>
              <a:rPr lang="zh-TW" altLang="en-US" sz="3600" dirty="0">
                <a:ea typeface="PMingLiU" panose="02020500000000000000" pitchFamily="18" charset="-120"/>
                <a:cs typeface="PMingLiU" panose="02020500000000000000" pitchFamily="18" charset="-120"/>
              </a:rPr>
              <a:t>祭司的身分是世襲的，只有    </a:t>
            </a:r>
            <a:r>
              <a:rPr lang="en-CA" altLang="zh-TW" sz="3600" dirty="0">
                <a:ea typeface="PMingLiU" panose="02020500000000000000" pitchFamily="18" charset="-120"/>
                <a:cs typeface="PMingLiU" panose="02020500000000000000" pitchFamily="18" charset="-120"/>
              </a:rPr>
              <a:t>	</a:t>
            </a:r>
            <a:r>
              <a:rPr lang="zh-TW" altLang="en-US" sz="3600" dirty="0">
                <a:ea typeface="PMingLiU" panose="02020500000000000000" pitchFamily="18" charset="-120"/>
                <a:cs typeface="PMingLiU" panose="02020500000000000000" pitchFamily="18" charset="-120"/>
              </a:rPr>
              <a:t>亞倫的後裔方可擔任</a:t>
            </a:r>
            <a:endParaRPr lang="en-CA" altLang="zh-TW" sz="36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indent="0">
              <a:buNone/>
            </a:pPr>
            <a:endParaRPr lang="en-CA" altLang="zh-TW" sz="2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03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560CF-CEA5-4A25-AD25-77A6D51D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60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先知的生平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60657-E661-4F6E-836E-FEAD0D730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zh-TW" altLang="en-US" sz="3200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祭司</a:t>
            </a:r>
            <a:r>
              <a:rPr lang="zh-TW" altLang="en-US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的職責主要是主理會幕</a:t>
            </a:r>
            <a:r>
              <a:rPr lang="en-US" alt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/</a:t>
            </a:r>
            <a:r>
              <a:rPr lang="zh-TW" altLang="en-US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聖所裡面的祭祀和敬拜</a:t>
            </a:r>
            <a:endParaRPr lang="en-CA" altLang="zh-TW" sz="32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lvl="1"/>
            <a:endParaRPr lang="en-CA" altLang="zh-TW" sz="32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3200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利未人</a:t>
            </a:r>
            <a:r>
              <a:rPr lang="zh-TW" altLang="en-US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則是主理會幕</a:t>
            </a:r>
            <a:r>
              <a:rPr lang="en-US" alt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/</a:t>
            </a:r>
            <a:r>
              <a:rPr lang="zh-TW" altLang="en-US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聖所內外的一切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事工</a:t>
            </a:r>
            <a:endParaRPr kumimoji="0" lang="en-CA" altLang="zh-TW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lvl="1"/>
            <a:endParaRPr lang="en-CA" altLang="zh-TW" sz="32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lvl="1"/>
            <a:r>
              <a:rPr lang="zh-TW" altLang="en-US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儘管如此，他們事奉的性質還是為了要事奉神、榮耀神。</a:t>
            </a:r>
            <a:endParaRPr lang="en-CA" altLang="zh-TW" sz="32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59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672</TotalTime>
  <Words>3292</Words>
  <Application>Microsoft Office PowerPoint</Application>
  <PresentationFormat>On-screen Show (4:3)</PresentationFormat>
  <Paragraphs>208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2" baseType="lpstr">
      <vt:lpstr>PMingLiU</vt:lpstr>
      <vt:lpstr>system-ui</vt:lpstr>
      <vt:lpstr>Arial</vt:lpstr>
      <vt:lpstr>Calibri</vt:lpstr>
      <vt:lpstr>Calibri Light</vt:lpstr>
      <vt:lpstr>Times New Roman</vt:lpstr>
      <vt:lpstr>Office Theme</vt:lpstr>
      <vt:lpstr>建造慈愛的堅城  </vt:lpstr>
      <vt:lpstr>本課目的</vt:lpstr>
      <vt:lpstr>PowerPoint Presentation</vt:lpstr>
      <vt:lpstr>填充題</vt:lpstr>
      <vt:lpstr>耶 利 米 書 1: 18-19</vt:lpstr>
      <vt:lpstr>先知的生平</vt:lpstr>
      <vt:lpstr>先知的生平</vt:lpstr>
      <vt:lpstr>先知的生平</vt:lpstr>
      <vt:lpstr>先知的生平</vt:lpstr>
      <vt:lpstr>先知的生平</vt:lpstr>
      <vt:lpstr>先知的生平</vt:lpstr>
      <vt:lpstr>先知的生平</vt:lpstr>
      <vt:lpstr>列 王 紀 下 22</vt:lpstr>
      <vt:lpstr>先知的生平</vt:lpstr>
      <vt:lpstr>耶 利 米 書 36</vt:lpstr>
      <vt:lpstr>先知的生平</vt:lpstr>
      <vt:lpstr>列 王 紀 下 24</vt:lpstr>
      <vt:lpstr>西底家王對耶利米</vt:lpstr>
      <vt:lpstr>西底家王對耶利米</vt:lpstr>
      <vt:lpstr>耶 利 米 書 37</vt:lpstr>
      <vt:lpstr>耶 利 米 書 37</vt:lpstr>
      <vt:lpstr>耶 利 米 書 38</vt:lpstr>
      <vt:lpstr>耶 利 米 書 38</vt:lpstr>
      <vt:lpstr>耶 利 米 書 38</vt:lpstr>
      <vt:lpstr>耶 利 米 書 38</vt:lpstr>
      <vt:lpstr>西底家王對耶利米</vt:lpstr>
      <vt:lpstr>先知的生平</vt:lpstr>
      <vt:lpstr>先知的生平</vt:lpstr>
      <vt:lpstr>耶 利 米 書 38</vt:lpstr>
      <vt:lpstr>耶 利 米 書 39</vt:lpstr>
      <vt:lpstr>耶 利 米 書 39</vt:lpstr>
      <vt:lpstr>先知的生平</vt:lpstr>
      <vt:lpstr>先知的生平</vt:lpstr>
      <vt:lpstr>先知的信息</vt:lpstr>
      <vt:lpstr>神、人之間盟約的更新</vt:lpstr>
      <vt:lpstr>神、人之間盟約的更新</vt:lpstr>
      <vt:lpstr>神、人之間盟約的更新</vt:lpstr>
      <vt:lpstr>神、人之間盟約的更新</vt:lpstr>
      <vt:lpstr>填充題</vt:lpstr>
      <vt:lpstr>先知的事奉</vt:lpstr>
      <vt:lpstr>先知的事奉</vt:lpstr>
      <vt:lpstr>先知的事奉</vt:lpstr>
      <vt:lpstr>先知的事奉</vt:lpstr>
      <vt:lpstr>先知的事奉</vt:lpstr>
      <vt:lpstr>先知的事奉</vt:lpstr>
      <vt:lpstr>先知的事奉</vt:lpstr>
      <vt:lpstr>結語</vt:lpstr>
      <vt:lpstr>結語</vt:lpstr>
      <vt:lpstr>PowerPoint Presentation</vt:lpstr>
      <vt:lpstr>結語</vt:lpstr>
      <vt:lpstr>經文學習</vt:lpstr>
      <vt:lpstr>耶利米書 14：1-22</vt:lpstr>
      <vt:lpstr>耶利米書 14：1-22</vt:lpstr>
      <vt:lpstr>耶利米書 14：1-22</vt:lpstr>
      <vt:lpstr>耶利米書 14：1-22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建造慈愛的堅城</dc:title>
  <dc:creator>Anthony Miu</dc:creator>
  <cp:lastModifiedBy>Anthony Miu</cp:lastModifiedBy>
  <cp:revision>2</cp:revision>
  <dcterms:created xsi:type="dcterms:W3CDTF">2021-05-14T02:57:32Z</dcterms:created>
  <dcterms:modified xsi:type="dcterms:W3CDTF">2021-05-16T15:54:45Z</dcterms:modified>
</cp:coreProperties>
</file>