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40" r:id="rId2"/>
    <p:sldId id="372" r:id="rId3"/>
    <p:sldId id="381" r:id="rId4"/>
    <p:sldId id="384" r:id="rId5"/>
    <p:sldId id="388" r:id="rId6"/>
    <p:sldId id="390" r:id="rId7"/>
    <p:sldId id="396" r:id="rId8"/>
    <p:sldId id="392" r:id="rId9"/>
    <p:sldId id="394" r:id="rId10"/>
    <p:sldId id="398" r:id="rId11"/>
    <p:sldId id="393" r:id="rId12"/>
    <p:sldId id="397" r:id="rId13"/>
    <p:sldId id="395" r:id="rId14"/>
  </p:sldIdLst>
  <p:sldSz cx="9144000" cy="5143500" type="screen16x9"/>
  <p:notesSz cx="6858000" cy="91440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4372F7"/>
    <a:srgbClr val="B09260"/>
    <a:srgbClr val="143D68"/>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68" autoAdjust="0"/>
    <p:restoredTop sz="60990" autoAdjust="0"/>
  </p:normalViewPr>
  <p:slideViewPr>
    <p:cSldViewPr>
      <p:cViewPr varScale="1">
        <p:scale>
          <a:sx n="64" d="100"/>
          <a:sy n="64" d="100"/>
        </p:scale>
        <p:origin x="1613" y="62"/>
      </p:cViewPr>
      <p:guideLst>
        <p:guide orient="horz" pos="162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F5E3AE-1DBC-4311-B55B-33940D4A898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CA"/>
        </a:p>
      </dgm:t>
    </dgm:pt>
    <dgm:pt modelId="{3346F424-2C94-4160-94EE-8743E043D27A}">
      <dgm:prSet phldrT="[Text]" custT="1">
        <dgm:style>
          <a:lnRef idx="3">
            <a:schemeClr val="lt1"/>
          </a:lnRef>
          <a:fillRef idx="1">
            <a:schemeClr val="accent6"/>
          </a:fillRef>
          <a:effectRef idx="1">
            <a:schemeClr val="accent6"/>
          </a:effectRef>
          <a:fontRef idx="minor">
            <a:schemeClr val="lt1"/>
          </a:fontRef>
        </dgm:style>
      </dgm:prSet>
      <dgm:spPr/>
      <dgm:t>
        <a:bodyPr/>
        <a:lstStyle/>
        <a:p>
          <a:r>
            <a:rPr lang="zh-CN" altLang="en-US" sz="2400" dirty="0">
              <a:latin typeface="Microsoft YaHei" panose="020B0503020204020204" pitchFamily="34" charset="-122"/>
              <a:ea typeface="Microsoft YaHei" panose="020B0503020204020204" pitchFamily="34" charset="-122"/>
            </a:rPr>
            <a:t>執政官</a:t>
          </a:r>
          <a:endParaRPr lang="en-CA" sz="2400" dirty="0">
            <a:latin typeface="Microsoft YaHei" panose="020B0503020204020204" pitchFamily="34" charset="-122"/>
            <a:ea typeface="Microsoft YaHei" panose="020B0503020204020204" pitchFamily="34" charset="-122"/>
          </a:endParaRPr>
        </a:p>
      </dgm:t>
    </dgm:pt>
    <dgm:pt modelId="{29B05DBF-D447-49F2-839C-BC0CCCBE42E1}" type="parTrans" cxnId="{389FF8C6-8913-47C0-B744-8D03CE28A88E}">
      <dgm:prSet/>
      <dgm:spPr/>
      <dgm:t>
        <a:bodyPr/>
        <a:lstStyle/>
        <a:p>
          <a:endParaRPr lang="en-CA"/>
        </a:p>
      </dgm:t>
    </dgm:pt>
    <dgm:pt modelId="{B7644096-B9F1-4B1B-ACB1-7A822CFCC1AE}" type="sibTrans" cxnId="{389FF8C6-8913-47C0-B744-8D03CE28A88E}">
      <dgm:prSet>
        <dgm:style>
          <a:lnRef idx="3">
            <a:schemeClr val="lt1"/>
          </a:lnRef>
          <a:fillRef idx="1">
            <a:schemeClr val="accent6"/>
          </a:fillRef>
          <a:effectRef idx="1">
            <a:schemeClr val="accent6"/>
          </a:effectRef>
          <a:fontRef idx="minor">
            <a:schemeClr val="lt1"/>
          </a:fontRef>
        </dgm:style>
      </dgm:prSet>
      <dgm:spPr/>
      <dgm:t>
        <a:bodyPr/>
        <a:lstStyle/>
        <a:p>
          <a:endParaRPr lang="en-CA"/>
        </a:p>
      </dgm:t>
    </dgm:pt>
    <dgm:pt modelId="{29A095A6-48C6-4525-BBD7-C9ACB67F466E}">
      <dgm:prSet phldrT="[Text]" custT="1">
        <dgm:style>
          <a:lnRef idx="3">
            <a:schemeClr val="lt1"/>
          </a:lnRef>
          <a:fillRef idx="1">
            <a:schemeClr val="accent6"/>
          </a:fillRef>
          <a:effectRef idx="1">
            <a:schemeClr val="accent6"/>
          </a:effectRef>
          <a:fontRef idx="minor">
            <a:schemeClr val="lt1"/>
          </a:fontRef>
        </dgm:style>
      </dgm:prSet>
      <dgm:spPr/>
      <dgm:t>
        <a:bodyPr/>
        <a:lstStyle/>
        <a:p>
          <a:r>
            <a:rPr lang="zh-CN" altLang="en-US" sz="2400" dirty="0">
              <a:latin typeface="Microsoft YaHei" panose="020B0503020204020204" pitchFamily="34" charset="-122"/>
              <a:ea typeface="Microsoft YaHei" panose="020B0503020204020204" pitchFamily="34" charset="-122"/>
            </a:rPr>
            <a:t>護民官</a:t>
          </a:r>
          <a:endParaRPr lang="en-CA" sz="1800" dirty="0">
            <a:latin typeface="Microsoft YaHei" panose="020B0503020204020204" pitchFamily="34" charset="-122"/>
            <a:ea typeface="Microsoft YaHei" panose="020B0503020204020204" pitchFamily="34" charset="-122"/>
          </a:endParaRPr>
        </a:p>
      </dgm:t>
    </dgm:pt>
    <dgm:pt modelId="{D2634B59-CA7C-4864-853D-8487649E438C}" type="parTrans" cxnId="{A7E5DDA6-F372-409D-A6C8-205AB13A2F69}">
      <dgm:prSet/>
      <dgm:spPr/>
      <dgm:t>
        <a:bodyPr/>
        <a:lstStyle/>
        <a:p>
          <a:endParaRPr lang="en-CA"/>
        </a:p>
      </dgm:t>
    </dgm:pt>
    <dgm:pt modelId="{B6F62F43-4AC2-4C64-89A0-4542B37E5597}" type="sibTrans" cxnId="{A7E5DDA6-F372-409D-A6C8-205AB13A2F69}">
      <dgm:prSet>
        <dgm:style>
          <a:lnRef idx="3">
            <a:schemeClr val="lt1"/>
          </a:lnRef>
          <a:fillRef idx="1">
            <a:schemeClr val="accent6"/>
          </a:fillRef>
          <a:effectRef idx="1">
            <a:schemeClr val="accent6"/>
          </a:effectRef>
          <a:fontRef idx="minor">
            <a:schemeClr val="lt1"/>
          </a:fontRef>
        </dgm:style>
      </dgm:prSet>
      <dgm:spPr/>
      <dgm:t>
        <a:bodyPr/>
        <a:lstStyle/>
        <a:p>
          <a:endParaRPr lang="en-CA"/>
        </a:p>
      </dgm:t>
    </dgm:pt>
    <dgm:pt modelId="{0A91BB64-4708-4570-A0D8-B0D68A3FA1BD}">
      <dgm:prSet phldrT="[Text]" custT="1">
        <dgm:style>
          <a:lnRef idx="3">
            <a:schemeClr val="lt1"/>
          </a:lnRef>
          <a:fillRef idx="1">
            <a:schemeClr val="accent6"/>
          </a:fillRef>
          <a:effectRef idx="1">
            <a:schemeClr val="accent6"/>
          </a:effectRef>
          <a:fontRef idx="minor">
            <a:schemeClr val="lt1"/>
          </a:fontRef>
        </dgm:style>
      </dgm:prSet>
      <dgm:spPr/>
      <dgm:t>
        <a:bodyPr/>
        <a:lstStyle/>
        <a:p>
          <a:r>
            <a:rPr lang="zh-CN" altLang="en-US" sz="2400" dirty="0">
              <a:latin typeface="Microsoft YaHei" panose="020B0503020204020204" pitchFamily="34" charset="-122"/>
              <a:ea typeface="Microsoft YaHei" panose="020B0503020204020204" pitchFamily="34" charset="-122"/>
            </a:rPr>
            <a:t>元老院</a:t>
          </a:r>
          <a:endParaRPr lang="en-CA" sz="2000" dirty="0">
            <a:latin typeface="Microsoft YaHei" panose="020B0503020204020204" pitchFamily="34" charset="-122"/>
            <a:ea typeface="Microsoft YaHei" panose="020B0503020204020204" pitchFamily="34" charset="-122"/>
          </a:endParaRPr>
        </a:p>
      </dgm:t>
    </dgm:pt>
    <dgm:pt modelId="{ED4AC777-B733-47A1-A7D1-B9DC98B4FFFA}" type="parTrans" cxnId="{959E8EF2-1A3B-4BF6-96BD-612D19CBF807}">
      <dgm:prSet/>
      <dgm:spPr/>
      <dgm:t>
        <a:bodyPr/>
        <a:lstStyle/>
        <a:p>
          <a:endParaRPr lang="en-CA"/>
        </a:p>
      </dgm:t>
    </dgm:pt>
    <dgm:pt modelId="{6DBAD86B-DD56-490C-9677-7076798F137D}" type="sibTrans" cxnId="{959E8EF2-1A3B-4BF6-96BD-612D19CBF807}">
      <dgm:prSet>
        <dgm:style>
          <a:lnRef idx="3">
            <a:schemeClr val="lt1"/>
          </a:lnRef>
          <a:fillRef idx="1">
            <a:schemeClr val="accent6"/>
          </a:fillRef>
          <a:effectRef idx="1">
            <a:schemeClr val="accent6"/>
          </a:effectRef>
          <a:fontRef idx="minor">
            <a:schemeClr val="lt1"/>
          </a:fontRef>
        </dgm:style>
      </dgm:prSet>
      <dgm:spPr/>
      <dgm:t>
        <a:bodyPr/>
        <a:lstStyle/>
        <a:p>
          <a:endParaRPr lang="en-CA"/>
        </a:p>
      </dgm:t>
    </dgm:pt>
    <dgm:pt modelId="{4663E48E-C0EE-4EB8-804E-13BA9C5F9E2E}" type="pres">
      <dgm:prSet presAssocID="{EFF5E3AE-1DBC-4311-B55B-33940D4A8984}" presName="Name0" presStyleCnt="0">
        <dgm:presLayoutVars>
          <dgm:dir/>
          <dgm:resizeHandles val="exact"/>
        </dgm:presLayoutVars>
      </dgm:prSet>
      <dgm:spPr/>
    </dgm:pt>
    <dgm:pt modelId="{FCBF429F-DA69-43FD-B54E-4161BFCC0E73}" type="pres">
      <dgm:prSet presAssocID="{3346F424-2C94-4160-94EE-8743E043D27A}" presName="node" presStyleLbl="node1" presStyleIdx="0" presStyleCnt="3" custScaleX="123456" custRadScaleRad="97960">
        <dgm:presLayoutVars>
          <dgm:bulletEnabled val="1"/>
        </dgm:presLayoutVars>
      </dgm:prSet>
      <dgm:spPr/>
    </dgm:pt>
    <dgm:pt modelId="{71E6C52C-EA3A-4B5C-B06A-B724F4A66053}" type="pres">
      <dgm:prSet presAssocID="{B7644096-B9F1-4B1B-ACB1-7A822CFCC1AE}" presName="sibTrans" presStyleLbl="sibTrans2D1" presStyleIdx="0" presStyleCnt="3"/>
      <dgm:spPr/>
    </dgm:pt>
    <dgm:pt modelId="{12FF506A-C4C7-4D3F-A760-8D0BEAD46E34}" type="pres">
      <dgm:prSet presAssocID="{B7644096-B9F1-4B1B-ACB1-7A822CFCC1AE}" presName="connectorText" presStyleLbl="sibTrans2D1" presStyleIdx="0" presStyleCnt="3"/>
      <dgm:spPr/>
    </dgm:pt>
    <dgm:pt modelId="{FB40CAFB-D1ED-45FA-B964-331849B79F5B}" type="pres">
      <dgm:prSet presAssocID="{29A095A6-48C6-4525-BBD7-C9ACB67F466E}" presName="node" presStyleLbl="node1" presStyleIdx="1" presStyleCnt="3" custScaleX="120052" custRadScaleRad="112883" custRadScaleInc="-24833">
        <dgm:presLayoutVars>
          <dgm:bulletEnabled val="1"/>
        </dgm:presLayoutVars>
      </dgm:prSet>
      <dgm:spPr/>
    </dgm:pt>
    <dgm:pt modelId="{26BF4844-0986-4F8B-B7D9-0F2A0A445BE7}" type="pres">
      <dgm:prSet presAssocID="{B6F62F43-4AC2-4C64-89A0-4542B37E5597}" presName="sibTrans" presStyleLbl="sibTrans2D1" presStyleIdx="1" presStyleCnt="3"/>
      <dgm:spPr/>
    </dgm:pt>
    <dgm:pt modelId="{712B4720-A4E7-4CEE-B138-7C5F9D739A02}" type="pres">
      <dgm:prSet presAssocID="{B6F62F43-4AC2-4C64-89A0-4542B37E5597}" presName="connectorText" presStyleLbl="sibTrans2D1" presStyleIdx="1" presStyleCnt="3"/>
      <dgm:spPr/>
    </dgm:pt>
    <dgm:pt modelId="{CAE015A8-6A07-4145-94B0-DFE599310C58}" type="pres">
      <dgm:prSet presAssocID="{0A91BB64-4708-4570-A0D8-B0D68A3FA1BD}" presName="node" presStyleLbl="node1" presStyleIdx="2" presStyleCnt="3" custScaleX="114259" custRadScaleRad="112882" custRadScaleInc="24834">
        <dgm:presLayoutVars>
          <dgm:bulletEnabled val="1"/>
        </dgm:presLayoutVars>
      </dgm:prSet>
      <dgm:spPr/>
    </dgm:pt>
    <dgm:pt modelId="{06FB2B5F-0A04-4B7C-B1C4-3584C13A3747}" type="pres">
      <dgm:prSet presAssocID="{6DBAD86B-DD56-490C-9677-7076798F137D}" presName="sibTrans" presStyleLbl="sibTrans2D1" presStyleIdx="2" presStyleCnt="3"/>
      <dgm:spPr/>
    </dgm:pt>
    <dgm:pt modelId="{46109C3C-1502-435A-B137-B70399B8147A}" type="pres">
      <dgm:prSet presAssocID="{6DBAD86B-DD56-490C-9677-7076798F137D}" presName="connectorText" presStyleLbl="sibTrans2D1" presStyleIdx="2" presStyleCnt="3"/>
      <dgm:spPr/>
    </dgm:pt>
  </dgm:ptLst>
  <dgm:cxnLst>
    <dgm:cxn modelId="{FFC9D91E-A80C-4DE6-A97D-186626C61E3F}" type="presOf" srcId="{3346F424-2C94-4160-94EE-8743E043D27A}" destId="{FCBF429F-DA69-43FD-B54E-4161BFCC0E73}" srcOrd="0" destOrd="0" presId="urn:microsoft.com/office/officeart/2005/8/layout/cycle7"/>
    <dgm:cxn modelId="{C9C11737-9710-4311-B7B6-5BAD249183BA}" type="presOf" srcId="{B6F62F43-4AC2-4C64-89A0-4542B37E5597}" destId="{26BF4844-0986-4F8B-B7D9-0F2A0A445BE7}" srcOrd="0" destOrd="0" presId="urn:microsoft.com/office/officeart/2005/8/layout/cycle7"/>
    <dgm:cxn modelId="{8150E06B-7209-41A2-AF08-06F12C6FA54A}" type="presOf" srcId="{B7644096-B9F1-4B1B-ACB1-7A822CFCC1AE}" destId="{71E6C52C-EA3A-4B5C-B06A-B724F4A66053}" srcOrd="0" destOrd="0" presId="urn:microsoft.com/office/officeart/2005/8/layout/cycle7"/>
    <dgm:cxn modelId="{3F29FC7D-2730-4D07-82CD-7B040E1E4F33}" type="presOf" srcId="{6DBAD86B-DD56-490C-9677-7076798F137D}" destId="{46109C3C-1502-435A-B137-B70399B8147A}" srcOrd="1" destOrd="0" presId="urn:microsoft.com/office/officeart/2005/8/layout/cycle7"/>
    <dgm:cxn modelId="{A7E5DDA6-F372-409D-A6C8-205AB13A2F69}" srcId="{EFF5E3AE-1DBC-4311-B55B-33940D4A8984}" destId="{29A095A6-48C6-4525-BBD7-C9ACB67F466E}" srcOrd="1" destOrd="0" parTransId="{D2634B59-CA7C-4864-853D-8487649E438C}" sibTransId="{B6F62F43-4AC2-4C64-89A0-4542B37E5597}"/>
    <dgm:cxn modelId="{3E4CBEB1-6EB2-4878-A088-5C58AE077886}" type="presOf" srcId="{6DBAD86B-DD56-490C-9677-7076798F137D}" destId="{06FB2B5F-0A04-4B7C-B1C4-3584C13A3747}" srcOrd="0" destOrd="0" presId="urn:microsoft.com/office/officeart/2005/8/layout/cycle7"/>
    <dgm:cxn modelId="{3D97E4B7-99EA-444C-AE0C-CF0DB8BB37A3}" type="presOf" srcId="{29A095A6-48C6-4525-BBD7-C9ACB67F466E}" destId="{FB40CAFB-D1ED-45FA-B964-331849B79F5B}" srcOrd="0" destOrd="0" presId="urn:microsoft.com/office/officeart/2005/8/layout/cycle7"/>
    <dgm:cxn modelId="{6D176DBB-F5B5-484E-B31A-AAFEB4A1A006}" type="presOf" srcId="{0A91BB64-4708-4570-A0D8-B0D68A3FA1BD}" destId="{CAE015A8-6A07-4145-94B0-DFE599310C58}" srcOrd="0" destOrd="0" presId="urn:microsoft.com/office/officeart/2005/8/layout/cycle7"/>
    <dgm:cxn modelId="{389FF8C6-8913-47C0-B744-8D03CE28A88E}" srcId="{EFF5E3AE-1DBC-4311-B55B-33940D4A8984}" destId="{3346F424-2C94-4160-94EE-8743E043D27A}" srcOrd="0" destOrd="0" parTransId="{29B05DBF-D447-49F2-839C-BC0CCCBE42E1}" sibTransId="{B7644096-B9F1-4B1B-ACB1-7A822CFCC1AE}"/>
    <dgm:cxn modelId="{5756A4F1-9AA5-402F-B3F0-8BB40FF327D8}" type="presOf" srcId="{EFF5E3AE-1DBC-4311-B55B-33940D4A8984}" destId="{4663E48E-C0EE-4EB8-804E-13BA9C5F9E2E}" srcOrd="0" destOrd="0" presId="urn:microsoft.com/office/officeart/2005/8/layout/cycle7"/>
    <dgm:cxn modelId="{959E8EF2-1A3B-4BF6-96BD-612D19CBF807}" srcId="{EFF5E3AE-1DBC-4311-B55B-33940D4A8984}" destId="{0A91BB64-4708-4570-A0D8-B0D68A3FA1BD}" srcOrd="2" destOrd="0" parTransId="{ED4AC777-B733-47A1-A7D1-B9DC98B4FFFA}" sibTransId="{6DBAD86B-DD56-490C-9677-7076798F137D}"/>
    <dgm:cxn modelId="{36057BF5-52F3-4B18-81EC-0E02BD991810}" type="presOf" srcId="{B7644096-B9F1-4B1B-ACB1-7A822CFCC1AE}" destId="{12FF506A-C4C7-4D3F-A760-8D0BEAD46E34}" srcOrd="1" destOrd="0" presId="urn:microsoft.com/office/officeart/2005/8/layout/cycle7"/>
    <dgm:cxn modelId="{248C12FF-2F01-499B-8313-C65E64C4C6CB}" type="presOf" srcId="{B6F62F43-4AC2-4C64-89A0-4542B37E5597}" destId="{712B4720-A4E7-4CEE-B138-7C5F9D739A02}" srcOrd="1" destOrd="0" presId="urn:microsoft.com/office/officeart/2005/8/layout/cycle7"/>
    <dgm:cxn modelId="{43EECF29-73D1-461A-9BF1-30E4DE4F968C}" type="presParOf" srcId="{4663E48E-C0EE-4EB8-804E-13BA9C5F9E2E}" destId="{FCBF429F-DA69-43FD-B54E-4161BFCC0E73}" srcOrd="0" destOrd="0" presId="urn:microsoft.com/office/officeart/2005/8/layout/cycle7"/>
    <dgm:cxn modelId="{CBE374C0-2727-442D-9559-607109706421}" type="presParOf" srcId="{4663E48E-C0EE-4EB8-804E-13BA9C5F9E2E}" destId="{71E6C52C-EA3A-4B5C-B06A-B724F4A66053}" srcOrd="1" destOrd="0" presId="urn:microsoft.com/office/officeart/2005/8/layout/cycle7"/>
    <dgm:cxn modelId="{14F7BF84-1C9D-477A-A5A9-0EED3D91BBB8}" type="presParOf" srcId="{71E6C52C-EA3A-4B5C-B06A-B724F4A66053}" destId="{12FF506A-C4C7-4D3F-A760-8D0BEAD46E34}" srcOrd="0" destOrd="0" presId="urn:microsoft.com/office/officeart/2005/8/layout/cycle7"/>
    <dgm:cxn modelId="{7641914A-96FF-4654-8FAC-08BC1313D7F7}" type="presParOf" srcId="{4663E48E-C0EE-4EB8-804E-13BA9C5F9E2E}" destId="{FB40CAFB-D1ED-45FA-B964-331849B79F5B}" srcOrd="2" destOrd="0" presId="urn:microsoft.com/office/officeart/2005/8/layout/cycle7"/>
    <dgm:cxn modelId="{AAAD2527-E0AF-4FE1-AC27-4460B830066F}" type="presParOf" srcId="{4663E48E-C0EE-4EB8-804E-13BA9C5F9E2E}" destId="{26BF4844-0986-4F8B-B7D9-0F2A0A445BE7}" srcOrd="3" destOrd="0" presId="urn:microsoft.com/office/officeart/2005/8/layout/cycle7"/>
    <dgm:cxn modelId="{07DE5B2C-A307-4DD9-AB99-F09BF734DD37}" type="presParOf" srcId="{26BF4844-0986-4F8B-B7D9-0F2A0A445BE7}" destId="{712B4720-A4E7-4CEE-B138-7C5F9D739A02}" srcOrd="0" destOrd="0" presId="urn:microsoft.com/office/officeart/2005/8/layout/cycle7"/>
    <dgm:cxn modelId="{1CAAFC52-D5E8-46CC-B1C2-E2D531846AB2}" type="presParOf" srcId="{4663E48E-C0EE-4EB8-804E-13BA9C5F9E2E}" destId="{CAE015A8-6A07-4145-94B0-DFE599310C58}" srcOrd="4" destOrd="0" presId="urn:microsoft.com/office/officeart/2005/8/layout/cycle7"/>
    <dgm:cxn modelId="{2B9852FE-04FE-4889-982F-C60D2AEDC42E}" type="presParOf" srcId="{4663E48E-C0EE-4EB8-804E-13BA9C5F9E2E}" destId="{06FB2B5F-0A04-4B7C-B1C4-3584C13A3747}" srcOrd="5" destOrd="0" presId="urn:microsoft.com/office/officeart/2005/8/layout/cycle7"/>
    <dgm:cxn modelId="{17B2776C-1AB7-4798-B9C2-AB337C5A72AC}" type="presParOf" srcId="{06FB2B5F-0A04-4B7C-B1C4-3584C13A3747}" destId="{46109C3C-1502-435A-B137-B70399B8147A}"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F429F-DA69-43FD-B54E-4161BFCC0E73}">
      <dsp:nvSpPr>
        <dsp:cNvPr id="0" name=""/>
        <dsp:cNvSpPr/>
      </dsp:nvSpPr>
      <dsp:spPr>
        <a:xfrm>
          <a:off x="1388659" y="22394"/>
          <a:ext cx="1367070" cy="553666"/>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Microsoft YaHei" panose="020B0503020204020204" pitchFamily="34" charset="-122"/>
              <a:ea typeface="Microsoft YaHei" panose="020B0503020204020204" pitchFamily="34" charset="-122"/>
            </a:rPr>
            <a:t>執政官</a:t>
          </a:r>
          <a:endParaRPr lang="en-CA" sz="2400" kern="1200" dirty="0">
            <a:latin typeface="Microsoft YaHei" panose="020B0503020204020204" pitchFamily="34" charset="-122"/>
            <a:ea typeface="Microsoft YaHei" panose="020B0503020204020204" pitchFamily="34" charset="-122"/>
          </a:endParaRPr>
        </a:p>
      </dsp:txBody>
      <dsp:txXfrm>
        <a:off x="1404875" y="38610"/>
        <a:ext cx="1334638" cy="521234"/>
      </dsp:txXfrm>
    </dsp:sp>
    <dsp:sp modelId="{71E6C52C-EA3A-4B5C-B06A-B724F4A66053}">
      <dsp:nvSpPr>
        <dsp:cNvPr id="0" name=""/>
        <dsp:cNvSpPr/>
      </dsp:nvSpPr>
      <dsp:spPr>
        <a:xfrm rot="2966823">
          <a:off x="2245652" y="875223"/>
          <a:ext cx="804637" cy="193783"/>
        </a:xfrm>
        <a:prstGeom prst="leftRigh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a:off x="2303787" y="913980"/>
        <a:ext cx="688367" cy="116269"/>
      </dsp:txXfrm>
    </dsp:sp>
    <dsp:sp modelId="{FB40CAFB-D1ED-45FA-B964-331849B79F5B}">
      <dsp:nvSpPr>
        <dsp:cNvPr id="0" name=""/>
        <dsp:cNvSpPr/>
      </dsp:nvSpPr>
      <dsp:spPr>
        <a:xfrm>
          <a:off x="2559060" y="1368169"/>
          <a:ext cx="1329376" cy="553666"/>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Microsoft YaHei" panose="020B0503020204020204" pitchFamily="34" charset="-122"/>
              <a:ea typeface="Microsoft YaHei" panose="020B0503020204020204" pitchFamily="34" charset="-122"/>
            </a:rPr>
            <a:t>護民官</a:t>
          </a:r>
          <a:endParaRPr lang="en-CA" sz="1800" kern="1200" dirty="0">
            <a:latin typeface="Microsoft YaHei" panose="020B0503020204020204" pitchFamily="34" charset="-122"/>
            <a:ea typeface="Microsoft YaHei" panose="020B0503020204020204" pitchFamily="34" charset="-122"/>
          </a:endParaRPr>
        </a:p>
      </dsp:txBody>
      <dsp:txXfrm>
        <a:off x="2575276" y="1384385"/>
        <a:ext cx="1296944" cy="521234"/>
      </dsp:txXfrm>
    </dsp:sp>
    <dsp:sp modelId="{26BF4844-0986-4F8B-B7D9-0F2A0A445BE7}">
      <dsp:nvSpPr>
        <dsp:cNvPr id="0" name=""/>
        <dsp:cNvSpPr/>
      </dsp:nvSpPr>
      <dsp:spPr>
        <a:xfrm rot="10800022">
          <a:off x="1653842" y="1548103"/>
          <a:ext cx="804637" cy="193783"/>
        </a:xfrm>
        <a:prstGeom prst="leftRigh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rot="10800000">
        <a:off x="1711977" y="1586860"/>
        <a:ext cx="688367" cy="116269"/>
      </dsp:txXfrm>
    </dsp:sp>
    <dsp:sp modelId="{CAE015A8-6A07-4145-94B0-DFE599310C58}">
      <dsp:nvSpPr>
        <dsp:cNvPr id="0" name=""/>
        <dsp:cNvSpPr/>
      </dsp:nvSpPr>
      <dsp:spPr>
        <a:xfrm>
          <a:off x="288034" y="1368154"/>
          <a:ext cx="1265228" cy="553666"/>
        </a:xfrm>
        <a:prstGeom prst="roundRect">
          <a:avLst>
            <a:gd name="adj" fmla="val 1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Microsoft YaHei" panose="020B0503020204020204" pitchFamily="34" charset="-122"/>
              <a:ea typeface="Microsoft YaHei" panose="020B0503020204020204" pitchFamily="34" charset="-122"/>
            </a:rPr>
            <a:t>元老院</a:t>
          </a:r>
          <a:endParaRPr lang="en-CA" sz="2000" kern="1200" dirty="0">
            <a:latin typeface="Microsoft YaHei" panose="020B0503020204020204" pitchFamily="34" charset="-122"/>
            <a:ea typeface="Microsoft YaHei" panose="020B0503020204020204" pitchFamily="34" charset="-122"/>
          </a:endParaRPr>
        </a:p>
      </dsp:txBody>
      <dsp:txXfrm>
        <a:off x="304250" y="1384370"/>
        <a:ext cx="1232796" cy="521234"/>
      </dsp:txXfrm>
    </dsp:sp>
    <dsp:sp modelId="{06FB2B5F-0A04-4B7C-B1C4-3584C13A3747}">
      <dsp:nvSpPr>
        <dsp:cNvPr id="0" name=""/>
        <dsp:cNvSpPr/>
      </dsp:nvSpPr>
      <dsp:spPr>
        <a:xfrm rot="18633185">
          <a:off x="1094103" y="875216"/>
          <a:ext cx="804637" cy="193783"/>
        </a:xfrm>
        <a:prstGeom prst="leftRigh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CA" sz="800" kern="1200"/>
        </a:p>
      </dsp:txBody>
      <dsp:txXfrm>
        <a:off x="1152238" y="913973"/>
        <a:ext cx="688367" cy="116269"/>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972993-E8F3-4247-A09A-D18DB12613E1}" type="datetimeFigureOut">
              <a:rPr lang="en-US" smtClean="0"/>
              <a:pPr/>
              <a:t>12/12/2020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6AA68-46C4-4624-AAD9-B7CBFCEBAE2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CN" dirty="0"/>
          </a:p>
        </p:txBody>
      </p:sp>
      <p:sp>
        <p:nvSpPr>
          <p:cNvPr id="4" name="Slide Number Placeholder 3"/>
          <p:cNvSpPr>
            <a:spLocks noGrp="1"/>
          </p:cNvSpPr>
          <p:nvPr>
            <p:ph type="sldNum" sz="quarter" idx="5"/>
          </p:nvPr>
        </p:nvSpPr>
        <p:spPr/>
        <p:txBody>
          <a:bodyPr/>
          <a:lstStyle/>
          <a:p>
            <a:fld id="{6F36AA68-46C4-4624-AAD9-B7CBFCEBAE28}" type="slidenum">
              <a:rPr lang="en-US" smtClean="0"/>
              <a:pPr/>
              <a:t>1</a:t>
            </a:fld>
            <a:endParaRPr lang="en-US"/>
          </a:p>
        </p:txBody>
      </p:sp>
    </p:spTree>
    <p:extLst>
      <p:ext uri="{BB962C8B-B14F-4D97-AF65-F5344CB8AC3E}">
        <p14:creationId xmlns:p14="http://schemas.microsoft.com/office/powerpoint/2010/main" val="219999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民主在不斷的失敗中成長。波斯的法制，因爲軍事的擴張和權力的集中而引致腐敗和爭權。希臘的民主因爲戰爭的勝利和對英雄的偶像崇拜而被獨裁取代。羅馬凱撒大帝</a:t>
            </a:r>
            <a:endParaRPr lang="en-CA" altLang="zh-CN" dirty="0"/>
          </a:p>
        </p:txBody>
      </p:sp>
      <p:sp>
        <p:nvSpPr>
          <p:cNvPr id="4" name="Slide Number Placeholder 3"/>
          <p:cNvSpPr>
            <a:spLocks noGrp="1"/>
          </p:cNvSpPr>
          <p:nvPr>
            <p:ph type="sldNum" sz="quarter" idx="5"/>
          </p:nvPr>
        </p:nvSpPr>
        <p:spPr/>
        <p:txBody>
          <a:bodyPr/>
          <a:lstStyle/>
          <a:p>
            <a:fld id="{6F36AA68-46C4-4624-AAD9-B7CBFCEBAE28}" type="slidenum">
              <a:rPr lang="en-US" smtClean="0"/>
              <a:pPr/>
              <a:t>10</a:t>
            </a:fld>
            <a:endParaRPr lang="en-US"/>
          </a:p>
        </p:txBody>
      </p:sp>
    </p:spTree>
    <p:extLst>
      <p:ext uri="{BB962C8B-B14F-4D97-AF65-F5344CB8AC3E}">
        <p14:creationId xmlns:p14="http://schemas.microsoft.com/office/powerpoint/2010/main" val="136818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a:t>陸軍：改良方陣，堅強、勇猛、善待投降者，殘忍對待反抗勢力（屠城）。</a:t>
            </a: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a:t>航海：取代迦太基帝國</a:t>
            </a: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altLang="zh-CN" dirty="0"/>
              <a:t>[http://biblegeography.holylight.org.tw/index/area_detail?a_id=19]</a:t>
            </a:r>
          </a:p>
        </p:txBody>
      </p:sp>
      <p:sp>
        <p:nvSpPr>
          <p:cNvPr id="4" name="Slide Number Placeholder 3"/>
          <p:cNvSpPr>
            <a:spLocks noGrp="1"/>
          </p:cNvSpPr>
          <p:nvPr>
            <p:ph type="sldNum" sz="quarter" idx="5"/>
          </p:nvPr>
        </p:nvSpPr>
        <p:spPr/>
        <p:txBody>
          <a:bodyPr/>
          <a:lstStyle/>
          <a:p>
            <a:fld id="{6F36AA68-46C4-4624-AAD9-B7CBFCEBAE28}" type="slidenum">
              <a:rPr lang="en-US" smtClean="0"/>
              <a:pPr/>
              <a:t>11</a:t>
            </a:fld>
            <a:endParaRPr lang="en-US"/>
          </a:p>
        </p:txBody>
      </p:sp>
    </p:spTree>
    <p:extLst>
      <p:ext uri="{BB962C8B-B14F-4D97-AF65-F5344CB8AC3E}">
        <p14:creationId xmlns:p14="http://schemas.microsoft.com/office/powerpoint/2010/main" val="108682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a:t>條條大路通羅馬</a:t>
            </a: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altLang="zh-CN" dirty="0"/>
              <a:t>[http://biblegeography.holylight.org.tw/index/area_detail?a_id=19]</a:t>
            </a:r>
          </a:p>
        </p:txBody>
      </p:sp>
      <p:sp>
        <p:nvSpPr>
          <p:cNvPr id="4" name="Slide Number Placeholder 3"/>
          <p:cNvSpPr>
            <a:spLocks noGrp="1"/>
          </p:cNvSpPr>
          <p:nvPr>
            <p:ph type="sldNum" sz="quarter" idx="5"/>
          </p:nvPr>
        </p:nvSpPr>
        <p:spPr/>
        <p:txBody>
          <a:bodyPr/>
          <a:lstStyle/>
          <a:p>
            <a:fld id="{6F36AA68-46C4-4624-AAD9-B7CBFCEBAE28}" type="slidenum">
              <a:rPr lang="en-US" smtClean="0"/>
              <a:pPr/>
              <a:t>12</a:t>
            </a:fld>
            <a:endParaRPr lang="en-US"/>
          </a:p>
        </p:txBody>
      </p:sp>
    </p:spTree>
    <p:extLst>
      <p:ext uri="{BB962C8B-B14F-4D97-AF65-F5344CB8AC3E}">
        <p14:creationId xmlns:p14="http://schemas.microsoft.com/office/powerpoint/2010/main" val="1752717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a:t>羅馬公民的公民權</a:t>
            </a: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altLang="zh-CN" dirty="0"/>
              <a:t>[https://bibleeveryone.com/back-roman.php]</a:t>
            </a:r>
          </a:p>
        </p:txBody>
      </p:sp>
      <p:sp>
        <p:nvSpPr>
          <p:cNvPr id="4" name="Slide Number Placeholder 3"/>
          <p:cNvSpPr>
            <a:spLocks noGrp="1"/>
          </p:cNvSpPr>
          <p:nvPr>
            <p:ph type="sldNum" sz="quarter" idx="5"/>
          </p:nvPr>
        </p:nvSpPr>
        <p:spPr/>
        <p:txBody>
          <a:bodyPr/>
          <a:lstStyle/>
          <a:p>
            <a:fld id="{6F36AA68-46C4-4624-AAD9-B7CBFCEBAE28}" type="slidenum">
              <a:rPr lang="en-US" smtClean="0"/>
              <a:pPr/>
              <a:t>13</a:t>
            </a:fld>
            <a:endParaRPr lang="en-US"/>
          </a:p>
        </p:txBody>
      </p:sp>
    </p:spTree>
    <p:extLst>
      <p:ext uri="{BB962C8B-B14F-4D97-AF65-F5344CB8AC3E}">
        <p14:creationId xmlns:p14="http://schemas.microsoft.com/office/powerpoint/2010/main" val="199665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0" i="0" dirty="0">
                <a:solidFill>
                  <a:srgbClr val="2A2A2A"/>
                </a:solidFill>
                <a:effectLst/>
                <a:latin typeface="Lora"/>
              </a:rPr>
              <a:t>這是一個屬靈吹水課程，歡迎插嘴，搏嘴，批評，討論和發表意見。希望引起大家的興趣多餘給大家新的知識。</a:t>
            </a:r>
            <a:endParaRPr lang="en-CA" altLang="zh-CN" sz="2400" b="0" i="0" dirty="0">
              <a:solidFill>
                <a:srgbClr val="2A2A2A"/>
              </a:solidFill>
              <a:effectLst/>
              <a:latin typeface="Lor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altLang="zh-TW" sz="2400" b="0" i="0" dirty="0">
              <a:solidFill>
                <a:srgbClr val="2A2A2A"/>
              </a:solidFill>
              <a:effectLst/>
              <a:latin typeface="Lor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b="0" dirty="0">
                <a:latin typeface="DFKai-SB" panose="03000509000000000000" pitchFamily="65" charset="-120"/>
                <a:ea typeface="DFKai-SB" panose="03000509000000000000" pitchFamily="65" charset="-120"/>
              </a:rPr>
              <a:t>亡國歷史 </a:t>
            </a:r>
            <a:r>
              <a:rPr lang="en-US" altLang="zh-CN" sz="2400" b="0" dirty="0">
                <a:latin typeface="DFKai-SB" panose="03000509000000000000" pitchFamily="65" charset="-120"/>
                <a:ea typeface="DFKai-SB" panose="03000509000000000000" pitchFamily="65" charset="-120"/>
              </a:rPr>
              <a:t>-》</a:t>
            </a:r>
            <a:r>
              <a:rPr lang="zh-CN" altLang="en-US" sz="2400" b="0" i="0" dirty="0">
                <a:solidFill>
                  <a:srgbClr val="2A2A2A"/>
                </a:solidFill>
                <a:effectLst/>
                <a:latin typeface="Lora"/>
              </a:rPr>
              <a:t>三月開大先知書。</a:t>
            </a:r>
            <a:endParaRPr lang="en-CA" altLang="zh-TW" sz="2400" b="0" i="0" dirty="0">
              <a:solidFill>
                <a:srgbClr val="2A2A2A"/>
              </a:solidFill>
              <a:effectLst/>
              <a:latin typeface="Lora"/>
            </a:endParaRPr>
          </a:p>
        </p:txBody>
      </p:sp>
      <p:sp>
        <p:nvSpPr>
          <p:cNvPr id="4" name="Slide Number Placeholder 3"/>
          <p:cNvSpPr>
            <a:spLocks noGrp="1"/>
          </p:cNvSpPr>
          <p:nvPr>
            <p:ph type="sldNum" sz="quarter" idx="5"/>
          </p:nvPr>
        </p:nvSpPr>
        <p:spPr/>
        <p:txBody>
          <a:bodyPr/>
          <a:lstStyle/>
          <a:p>
            <a:fld id="{6F36AA68-46C4-4624-AAD9-B7CBFCEBAE28}" type="slidenum">
              <a:rPr lang="en-US" smtClean="0"/>
              <a:pPr/>
              <a:t>2</a:t>
            </a:fld>
            <a:endParaRPr lang="en-US"/>
          </a:p>
        </p:txBody>
      </p:sp>
    </p:spTree>
    <p:extLst>
      <p:ext uri="{BB962C8B-B14F-4D97-AF65-F5344CB8AC3E}">
        <p14:creationId xmlns:p14="http://schemas.microsoft.com/office/powerpoint/2010/main" val="4138514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0" i="0" dirty="0">
                <a:solidFill>
                  <a:srgbClr val="2A2A2A"/>
                </a:solidFill>
                <a:effectLst/>
                <a:latin typeface="Lora"/>
              </a:rPr>
              <a:t>雖然神在兩約之間靜默，但祂依然掌管著世界的發展，為耶穌的降生作預備。</a:t>
            </a:r>
            <a:endParaRPr lang="en-CA" altLang="zh-CN" dirty="0"/>
          </a:p>
        </p:txBody>
      </p:sp>
      <p:sp>
        <p:nvSpPr>
          <p:cNvPr id="4" name="Slide Number Placeholder 3"/>
          <p:cNvSpPr>
            <a:spLocks noGrp="1"/>
          </p:cNvSpPr>
          <p:nvPr>
            <p:ph type="sldNum" sz="quarter" idx="5"/>
          </p:nvPr>
        </p:nvSpPr>
        <p:spPr/>
        <p:txBody>
          <a:bodyPr/>
          <a:lstStyle/>
          <a:p>
            <a:fld id="{6F36AA68-46C4-4624-AAD9-B7CBFCEBAE28}" type="slidenum">
              <a:rPr lang="en-US" smtClean="0"/>
              <a:pPr/>
              <a:t>3</a:t>
            </a:fld>
            <a:endParaRPr lang="en-US"/>
          </a:p>
        </p:txBody>
      </p:sp>
    </p:spTree>
    <p:extLst>
      <p:ext uri="{BB962C8B-B14F-4D97-AF65-F5344CB8AC3E}">
        <p14:creationId xmlns:p14="http://schemas.microsoft.com/office/powerpoint/2010/main" val="109426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地理位置：迦南地即是神的祝福，也是神的詛咒。</a:t>
            </a:r>
            <a:endParaRPr lang="en-CA" altLang="zh-CN"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dirty="0"/>
              <a:t>航海的危險性和成本高，迦南地是歐洲、亞洲和非洲的交接處，是貿易和陸地運輸的重要途徑。大衛和所羅門時代，</a:t>
            </a:r>
            <a:endParaRPr lang="en-CA" altLang="zh-CN"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dirty="0"/>
              <a:t>戰略要道，兵家必爭之地。</a:t>
            </a:r>
            <a:endParaRPr lang="en-CA" altLang="zh-CN"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dirty="0"/>
              <a:t>以色列王國的周遭敵人：</a:t>
            </a:r>
            <a:r>
              <a:rPr lang="zh-CN" altLang="en-US" b="0" i="0" dirty="0">
                <a:solidFill>
                  <a:srgbClr val="000000"/>
                </a:solidFill>
                <a:effectLst/>
                <a:latin typeface="新細明體" panose="02020500000000000000" pitchFamily="18" charset="-120"/>
                <a:ea typeface="新細明體" panose="02020500000000000000" pitchFamily="18" charset="-120"/>
              </a:rPr>
              <a:t>腓尼基（西北），阿蘭（東北），亞捫（北國以東），摩押（南國以東），以東（南），非利士（西南）。</a:t>
            </a:r>
            <a:endParaRPr lang="en-CA" altLang="zh-CN" b="0" i="0" dirty="0">
              <a:solidFill>
                <a:srgbClr val="000000"/>
              </a:solidFill>
              <a:effectLst/>
              <a:latin typeface="新細明體" panose="02020500000000000000" pitchFamily="18" charset="-120"/>
              <a:ea typeface="新細明體" panose="02020500000000000000" pitchFamily="18" charset="-120"/>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zh-CN" altLang="en-US" dirty="0"/>
              <a:t>全球化的萌芽和大國的興起：埃及、（兩河文明，米索不达米亚）亞述、巴比倫、瑪代與波斯、（希臘文明）馬其頓、羅馬（下週）。</a:t>
            </a: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a:t>今天</a:t>
            </a:r>
            <a:r>
              <a:rPr lang="en-US" altLang="zh-CN" dirty="0"/>
              <a:t>Pastor Patrick</a:t>
            </a:r>
            <a:r>
              <a:rPr lang="zh-CN" altLang="en-US" dirty="0"/>
              <a:t>的講道時問我們可以用一個什麽字來總結</a:t>
            </a:r>
            <a:r>
              <a:rPr lang="en-US" altLang="zh-CN" dirty="0"/>
              <a:t>2020</a:t>
            </a:r>
            <a:r>
              <a:rPr lang="zh-CN" altLang="en-US" dirty="0"/>
              <a:t>年。我的答案就是一個亂字。</a:t>
            </a:r>
            <a:endParaRPr lang="en-CA" altLang="zh-CN" dirty="0"/>
          </a:p>
        </p:txBody>
      </p:sp>
      <p:sp>
        <p:nvSpPr>
          <p:cNvPr id="4" name="Slide Number Placeholder 3"/>
          <p:cNvSpPr>
            <a:spLocks noGrp="1"/>
          </p:cNvSpPr>
          <p:nvPr>
            <p:ph type="sldNum" sz="quarter" idx="5"/>
          </p:nvPr>
        </p:nvSpPr>
        <p:spPr/>
        <p:txBody>
          <a:bodyPr/>
          <a:lstStyle/>
          <a:p>
            <a:fld id="{6F36AA68-46C4-4624-AAD9-B7CBFCEBAE28}" type="slidenum">
              <a:rPr lang="en-US" smtClean="0"/>
              <a:pPr/>
              <a:t>4</a:t>
            </a:fld>
            <a:endParaRPr lang="en-US"/>
          </a:p>
        </p:txBody>
      </p:sp>
    </p:spTree>
    <p:extLst>
      <p:ext uri="{BB962C8B-B14F-4D97-AF65-F5344CB8AC3E}">
        <p14:creationId xmlns:p14="http://schemas.microsoft.com/office/powerpoint/2010/main" val="158756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altLang="zh-CN" b="0" dirty="0"/>
          </a:p>
        </p:txBody>
      </p:sp>
      <p:sp>
        <p:nvSpPr>
          <p:cNvPr id="4" name="Slide Number Placeholder 3"/>
          <p:cNvSpPr>
            <a:spLocks noGrp="1"/>
          </p:cNvSpPr>
          <p:nvPr>
            <p:ph type="sldNum" sz="quarter" idx="5"/>
          </p:nvPr>
        </p:nvSpPr>
        <p:spPr/>
        <p:txBody>
          <a:bodyPr/>
          <a:lstStyle/>
          <a:p>
            <a:fld id="{6F36AA68-46C4-4624-AAD9-B7CBFCEBAE28}" type="slidenum">
              <a:rPr lang="en-US" smtClean="0"/>
              <a:pPr/>
              <a:t>5</a:t>
            </a:fld>
            <a:endParaRPr lang="en-US"/>
          </a:p>
        </p:txBody>
      </p:sp>
    </p:spTree>
    <p:extLst>
      <p:ext uri="{BB962C8B-B14F-4D97-AF65-F5344CB8AC3E}">
        <p14:creationId xmlns:p14="http://schemas.microsoft.com/office/powerpoint/2010/main" val="343737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b="0" i="0" dirty="0">
                <a:solidFill>
                  <a:srgbClr val="202122"/>
                </a:solidFill>
                <a:effectLst/>
                <a:latin typeface="-apple-system"/>
              </a:rPr>
              <a:t>克里特島 </a:t>
            </a:r>
            <a:r>
              <a:rPr lang="en-US" altLang="zh-CN" b="0" i="0" dirty="0">
                <a:solidFill>
                  <a:srgbClr val="202122"/>
                </a:solidFill>
                <a:effectLst/>
                <a:latin typeface="-apple-system"/>
              </a:rPr>
              <a:t>+ </a:t>
            </a:r>
            <a:r>
              <a:rPr lang="zh-CN" altLang="en-US" b="0" i="0" dirty="0">
                <a:solidFill>
                  <a:srgbClr val="202122"/>
                </a:solidFill>
                <a:effectLst/>
                <a:latin typeface="-apple-system"/>
              </a:rPr>
              <a:t>愛琴海：曾經是安寧的世外桃源，古文明的交匯和新文明的孕育。</a:t>
            </a:r>
            <a:endParaRPr lang="en-CA" altLang="zh-CN" b="0" i="0" dirty="0">
              <a:solidFill>
                <a:srgbClr val="2021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altLang="zh-CN" b="0" i="0" dirty="0">
              <a:solidFill>
                <a:srgbClr val="202122"/>
              </a:solidFill>
              <a:effectLst/>
              <a:latin typeface="-apple-system"/>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b="0" i="0" dirty="0">
                <a:solidFill>
                  <a:srgbClr val="202122"/>
                </a:solidFill>
                <a:effectLst/>
                <a:latin typeface="-apple-system"/>
              </a:rPr>
              <a:t>利底亞（</a:t>
            </a:r>
            <a:r>
              <a:rPr lang="en-CA" b="0" i="0" dirty="0">
                <a:solidFill>
                  <a:srgbClr val="202122"/>
                </a:solidFill>
                <a:effectLst/>
                <a:latin typeface="-apple-system"/>
              </a:rPr>
              <a:t>Lydia）</a:t>
            </a:r>
            <a:r>
              <a:rPr lang="zh-CN" altLang="en-US" b="0" i="0" dirty="0">
                <a:solidFill>
                  <a:srgbClr val="202122"/>
                </a:solidFill>
                <a:effectLst/>
                <a:latin typeface="-apple-system"/>
              </a:rPr>
              <a:t>和特洛伊的故事。</a:t>
            </a:r>
            <a:r>
              <a:rPr lang="zh-TW" altLang="en-US" dirty="0"/>
              <a:t>前</a:t>
            </a:r>
            <a:r>
              <a:rPr lang="en-US" altLang="zh-TW" dirty="0"/>
              <a:t>480</a:t>
            </a:r>
            <a:r>
              <a:rPr lang="zh-TW" altLang="en-US" dirty="0"/>
              <a:t>年，大流士之子薛西斯一世親率一支古代歷史上首屈一指的大軍開始了對希臘的第二次入侵。</a:t>
            </a:r>
            <a:r>
              <a:rPr lang="zh-CN" altLang="en-US" dirty="0"/>
              <a:t>波斯號稱超過百萬大軍，但史學家估計是</a:t>
            </a:r>
            <a:r>
              <a:rPr lang="en-US" altLang="zh-CN" dirty="0"/>
              <a:t>10</a:t>
            </a:r>
            <a:r>
              <a:rPr lang="zh-CN" altLang="en-US" dirty="0"/>
              <a:t>萬到</a:t>
            </a:r>
            <a:r>
              <a:rPr lang="en-US" altLang="zh-CN" dirty="0"/>
              <a:t>15</a:t>
            </a:r>
            <a:r>
              <a:rPr lang="zh-CN" altLang="en-US" dirty="0"/>
              <a:t>萬。</a:t>
            </a:r>
            <a:endParaRPr lang="en-US" altLang="zh-TW" b="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ltLang="zh-TW"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TW" altLang="en-US" dirty="0"/>
              <a:t>溫泉關戰役是波希戰爭中的一次著名戰役，也是西方歷史上一次重要的戰役</a:t>
            </a:r>
            <a:r>
              <a:rPr lang="zh-CN" altLang="en-US" dirty="0"/>
              <a:t>，捍衛了歐洲</a:t>
            </a:r>
            <a:r>
              <a:rPr lang="zh-TW" altLang="en-US" dirty="0"/>
              <a:t>。斯巴達國王列奧尼達一世率領二百九十八名斯巴達精銳戰士與部分希臘城邦聯軍於溫泉關抵抗波斯帝國，成功拖延波斯軍隊進攻，爭取到雅典及其他城邦準備戰役的寶貴時間，為之後希臘的勝利立下大功。但因寡不敵眾，二百九十八名斯巴達戰士及殿後的志願軍全部陣亡，無人被俘或投降，列奧尼達被梟首。</a:t>
            </a:r>
            <a:r>
              <a:rPr lang="en-US" altLang="zh-CN" dirty="0"/>
              <a:t>300</a:t>
            </a:r>
            <a:r>
              <a:rPr lang="zh-CN" altLang="en-US" dirty="0"/>
              <a:t>的電影。雅典海戰打贏了波斯的龐大海軍。馬拉松的典故。</a:t>
            </a:r>
            <a:endParaRPr lang="en-CA" altLang="zh-CN" dirty="0"/>
          </a:p>
        </p:txBody>
      </p:sp>
      <p:sp>
        <p:nvSpPr>
          <p:cNvPr id="4" name="Slide Number Placeholder 3"/>
          <p:cNvSpPr>
            <a:spLocks noGrp="1"/>
          </p:cNvSpPr>
          <p:nvPr>
            <p:ph type="sldNum" sz="quarter" idx="5"/>
          </p:nvPr>
        </p:nvSpPr>
        <p:spPr/>
        <p:txBody>
          <a:bodyPr/>
          <a:lstStyle/>
          <a:p>
            <a:fld id="{6F36AA68-46C4-4624-AAD9-B7CBFCEBAE28}" type="slidenum">
              <a:rPr lang="en-US" smtClean="0"/>
              <a:pPr/>
              <a:t>6</a:t>
            </a:fld>
            <a:endParaRPr lang="en-US"/>
          </a:p>
        </p:txBody>
      </p:sp>
    </p:spTree>
    <p:extLst>
      <p:ext uri="{BB962C8B-B14F-4D97-AF65-F5344CB8AC3E}">
        <p14:creationId xmlns:p14="http://schemas.microsoft.com/office/powerpoint/2010/main" val="73200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dirty="0">
                <a:latin typeface="Microsoft YaHei" panose="020B0503020204020204" pitchFamily="34" charset="-122"/>
                <a:ea typeface="Microsoft YaHei" panose="020B0503020204020204" pitchFamily="34" charset="-122"/>
              </a:rPr>
              <a:t>希臘：最早的民主政體</a:t>
            </a:r>
            <a:endParaRPr lang="en-US" altLang="zh-TW" b="0"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「民主」（</a:t>
            </a:r>
            <a:r>
              <a:rPr lang="en-US" altLang="zh-TW" dirty="0" err="1"/>
              <a:t>δημοκρ</a:t>
            </a:r>
            <a:r>
              <a:rPr lang="en-US" altLang="zh-TW" dirty="0"/>
              <a:t>ατία</a:t>
            </a:r>
            <a:r>
              <a:rPr lang="zh-TW" altLang="en-US" dirty="0"/>
              <a:t>）一詞來源於希臘語的</a:t>
            </a:r>
            <a:r>
              <a:rPr lang="en-US" altLang="zh-TW" dirty="0" err="1"/>
              <a:t>δήμος</a:t>
            </a:r>
            <a:r>
              <a:rPr lang="zh-TW" altLang="en-US" dirty="0"/>
              <a:t>（人民）和</a:t>
            </a:r>
            <a:r>
              <a:rPr lang="en-US" altLang="zh-TW" dirty="0" err="1"/>
              <a:t>κρ</a:t>
            </a:r>
            <a:r>
              <a:rPr lang="en-US" altLang="zh-TW" dirty="0"/>
              <a:t>ατος</a:t>
            </a:r>
            <a:r>
              <a:rPr lang="zh-TW" altLang="en-US" dirty="0"/>
              <a:t>（強權），即人民掌握權力。而</a:t>
            </a:r>
            <a:r>
              <a:rPr lang="en-US" altLang="zh-TW" dirty="0" err="1"/>
              <a:t>κρ</a:t>
            </a:r>
            <a:r>
              <a:rPr lang="en-US" altLang="zh-TW" dirty="0"/>
              <a:t>ατος</a:t>
            </a:r>
            <a:r>
              <a:rPr lang="zh-TW" altLang="en-US" dirty="0"/>
              <a:t>（</a:t>
            </a:r>
            <a:r>
              <a:rPr lang="en-US" altLang="zh-TW" dirty="0" err="1"/>
              <a:t>kratos</a:t>
            </a:r>
            <a:r>
              <a:rPr lang="zh-TW" altLang="en-US" dirty="0"/>
              <a:t>）事實上是一個粗鄙的詞，在現代西方語言中的君主制、寡頭政治等詞（以英語為例：</a:t>
            </a:r>
            <a:r>
              <a:rPr lang="en-US" altLang="zh-TW" dirty="0"/>
              <a:t>monarchy, oligarchy</a:t>
            </a:r>
            <a:r>
              <a:rPr lang="zh-TW" altLang="en-US" dirty="0"/>
              <a:t>）中代表統治的詞根來源於</a:t>
            </a:r>
            <a:r>
              <a:rPr lang="en-US" altLang="zh-TW" dirty="0"/>
              <a:t>α</a:t>
            </a:r>
            <a:r>
              <a:rPr lang="en-US" altLang="zh-TW" dirty="0" err="1"/>
              <a:t>ρχειν</a:t>
            </a:r>
            <a:r>
              <a:rPr lang="zh-TW" altLang="en-US" dirty="0"/>
              <a:t>（</a:t>
            </a:r>
            <a:r>
              <a:rPr lang="en-US" altLang="zh-TW" dirty="0" err="1"/>
              <a:t>archein</a:t>
            </a:r>
            <a:r>
              <a:rPr lang="zh-TW" altLang="en-US" dirty="0"/>
              <a:t>，統治），表示治理、領導等義。可能該詞是對民主的蔑視者所起。不過不管怎麼說，雅典的民主政治家們還是欣然接受了這個名詞。</a:t>
            </a:r>
          </a:p>
          <a:p>
            <a:pPr marL="342900" indent="-342900">
              <a:buFont typeface="Wingdings" panose="05000000000000000000" pitchFamily="2" charset="2"/>
              <a:buChar char="Ø"/>
            </a:pPr>
            <a:r>
              <a:rPr lang="zh-CN" altLang="en-US" sz="1200" b="0" dirty="0">
                <a:latin typeface="Microsoft YaHei" panose="020B0503020204020204" pitchFamily="34" charset="-122"/>
                <a:ea typeface="Microsoft YaHei" panose="020B0503020204020204" pitchFamily="34" charset="-122"/>
              </a:rPr>
              <a:t>公民大會、議事會、民衆法庭</a:t>
            </a:r>
            <a:endParaRPr lang="en-CA" altLang="zh-CN" sz="1200" b="0"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1200" b="0" dirty="0">
                <a:latin typeface="Microsoft YaHei" panose="020B0503020204020204" pitchFamily="34" charset="-122"/>
                <a:ea typeface="Microsoft YaHei" panose="020B0503020204020204" pitchFamily="34" charset="-122"/>
              </a:rPr>
              <a:t>“全民”投票、議政、選舉 </a:t>
            </a:r>
            <a:r>
              <a:rPr lang="en-US" altLang="zh-CN" sz="1200" b="0" dirty="0">
                <a:latin typeface="Microsoft YaHei" panose="020B0503020204020204" pitchFamily="34" charset="-122"/>
                <a:ea typeface="Microsoft YaHei" panose="020B0503020204020204" pitchFamily="34" charset="-122"/>
              </a:rPr>
              <a:t>X </a:t>
            </a:r>
            <a:r>
              <a:rPr lang="zh-CN" altLang="en-US" sz="1200" b="0" dirty="0">
                <a:latin typeface="Microsoft YaHei" panose="020B0503020204020204" pitchFamily="34" charset="-122"/>
                <a:ea typeface="Microsoft YaHei" panose="020B0503020204020204" pitchFamily="34" charset="-122"/>
              </a:rPr>
              <a:t>女性、奴隸、外邦人</a:t>
            </a:r>
            <a:endParaRPr lang="en-CA" altLang="zh-CN" sz="1200" b="0" dirty="0">
              <a:latin typeface="Microsoft YaHei" panose="020B0503020204020204" pitchFamily="34" charset="-122"/>
              <a:ea typeface="Microsoft YaHei"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a:t>廣場：學術討論。古希臘三個思想家：蘇格拉底，柏拉圖，</a:t>
            </a:r>
            <a:r>
              <a:rPr lang="zh-CN" altLang="en-US" b="0" i="0" dirty="0">
                <a:solidFill>
                  <a:srgbClr val="000000"/>
                </a:solidFill>
                <a:effectLst/>
                <a:ea typeface="Linux Libertine"/>
              </a:rPr>
              <a:t>亞里斯多德。</a:t>
            </a:r>
            <a:endParaRPr lang="en-US" altLang="zh-CN" b="0" i="0" dirty="0">
              <a:solidFill>
                <a:srgbClr val="000000"/>
              </a:solidFill>
              <a:effectLst/>
              <a:ea typeface="Linux Libertin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民主制度被馬其頓人廢除。</a:t>
            </a:r>
            <a:r>
              <a:rPr lang="zh-TW" altLang="en-US" dirty="0"/>
              <a:t>西元前</a:t>
            </a:r>
            <a:r>
              <a:rPr lang="en-US" altLang="zh-TW" dirty="0"/>
              <a:t>337</a:t>
            </a:r>
            <a:r>
              <a:rPr lang="zh-TW" altLang="en-US" dirty="0"/>
              <a:t>年，腓力二世在科林斯召開全希臘會議（僅斯巴達缺席），會議約定成立馬其頓</a:t>
            </a:r>
            <a:r>
              <a:rPr lang="en-US" altLang="zh-TW" dirty="0"/>
              <a:t>—</a:t>
            </a:r>
            <a:r>
              <a:rPr lang="zh-TW" altLang="en-US" dirty="0"/>
              <a:t>希臘的永久性同盟，盟主當然是馬其頓。會議決定維持現存法律及秩序，並決定東征阿契美尼德帝國。喀羅尼亞戰役決定性的慘敗、科林斯同盟專制性的條款，標誌著希臘城邦時代的結束。腓力二世實質上控制希臘。</a:t>
            </a:r>
            <a:endParaRPr lang="en-US" altLang="zh-CN" dirty="0"/>
          </a:p>
        </p:txBody>
      </p:sp>
      <p:sp>
        <p:nvSpPr>
          <p:cNvPr id="4" name="Slide Number Placeholder 3"/>
          <p:cNvSpPr>
            <a:spLocks noGrp="1"/>
          </p:cNvSpPr>
          <p:nvPr>
            <p:ph type="sldNum" sz="quarter" idx="5"/>
          </p:nvPr>
        </p:nvSpPr>
        <p:spPr/>
        <p:txBody>
          <a:bodyPr/>
          <a:lstStyle/>
          <a:p>
            <a:fld id="{6F36AA68-46C4-4624-AAD9-B7CBFCEBAE28}" type="slidenum">
              <a:rPr lang="en-US" smtClean="0"/>
              <a:pPr/>
              <a:t>7</a:t>
            </a:fld>
            <a:endParaRPr lang="en-US"/>
          </a:p>
        </p:txBody>
      </p:sp>
    </p:spTree>
    <p:extLst>
      <p:ext uri="{BB962C8B-B14F-4D97-AF65-F5344CB8AC3E}">
        <p14:creationId xmlns:p14="http://schemas.microsoft.com/office/powerpoint/2010/main" val="99945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b="0" i="0" dirty="0">
                <a:solidFill>
                  <a:srgbClr val="000000"/>
                </a:solidFill>
                <a:effectLst/>
                <a:ea typeface="Linux Libertine"/>
              </a:rPr>
              <a:t>亞里斯多德的天文，地理，數學，戰略 </a:t>
            </a:r>
            <a:r>
              <a:rPr lang="en-US" altLang="zh-CN" b="0" i="0" dirty="0">
                <a:solidFill>
                  <a:srgbClr val="000000"/>
                </a:solidFill>
                <a:effectLst/>
                <a:ea typeface="Linux Libertine"/>
              </a:rPr>
              <a:t>+ </a:t>
            </a:r>
            <a:r>
              <a:rPr lang="zh-TW" b="0" i="0" dirty="0">
                <a:solidFill>
                  <a:srgbClr val="000000"/>
                </a:solidFill>
                <a:effectLst/>
                <a:ea typeface="Linux Libertine"/>
              </a:rPr>
              <a:t>馬其頓方陣</a:t>
            </a:r>
            <a:r>
              <a:rPr lang="en-US" altLang="zh-TW" b="0" i="0" dirty="0">
                <a:solidFill>
                  <a:srgbClr val="000000"/>
                </a:solidFill>
                <a:effectLst/>
                <a:ea typeface="Linux Libertine"/>
              </a:rPr>
              <a:t>(</a:t>
            </a:r>
            <a:r>
              <a:rPr lang="en-US" altLang="zh-TW" b="0" i="0" dirty="0" err="1">
                <a:solidFill>
                  <a:srgbClr val="000000"/>
                </a:solidFill>
                <a:effectLst/>
                <a:ea typeface="Linux Libertine"/>
              </a:rPr>
              <a:t>macedonian</a:t>
            </a:r>
            <a:r>
              <a:rPr lang="en-US" altLang="zh-TW" b="0" i="0" dirty="0">
                <a:solidFill>
                  <a:srgbClr val="000000"/>
                </a:solidFill>
                <a:effectLst/>
                <a:ea typeface="Linux Libertine"/>
              </a:rPr>
              <a:t> phalanx)</a:t>
            </a:r>
            <a:r>
              <a:rPr lang="zh-CN" altLang="en-US" b="0" i="0" dirty="0">
                <a:solidFill>
                  <a:srgbClr val="000000"/>
                </a:solidFill>
                <a:effectLst/>
                <a:ea typeface="Linux Libertine"/>
              </a:rPr>
              <a:t>。</a:t>
            </a: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sz="1200" b="0" dirty="0">
                <a:latin typeface="Microsoft YaHei" panose="020B0503020204020204" pitchFamily="34" charset="-122"/>
                <a:ea typeface="Microsoft YaHei" panose="020B0503020204020204" pitchFamily="34" charset="-122"/>
              </a:rPr>
              <a:t>亞歷山大原本設想統一希臘，埃及和波斯，合成一個“偉大民族”。如果成功的話，猶太民族就可能消失。神出手阻止，他英年早逝，帝國分裂。但是希臘文化還是統治了很多年。</a:t>
            </a:r>
            <a:endParaRPr lang="en-CA" altLang="zh-CN" b="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a:t>基督教要傳播，必須有社會和文化基礎：共通的文字，便利的交通，宗教交流的平台，歸信和轉換宗教風氣。</a:t>
            </a: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a:t>希臘文明高超的科技、哲學衝擊佔領地的文化，強迫各民族對信仰反思。但是沒有統一的宗教信仰，（保羅在雅典看到漫天神佛）宗教上允許交流和思辨。這些都是基督教之後可以傳播和成長的基礎。</a:t>
            </a:r>
            <a:endParaRPr lang="en-CA" altLang="zh-CN" dirty="0"/>
          </a:p>
        </p:txBody>
      </p:sp>
      <p:sp>
        <p:nvSpPr>
          <p:cNvPr id="4" name="Slide Number Placeholder 3"/>
          <p:cNvSpPr>
            <a:spLocks noGrp="1"/>
          </p:cNvSpPr>
          <p:nvPr>
            <p:ph type="sldNum" sz="quarter" idx="5"/>
          </p:nvPr>
        </p:nvSpPr>
        <p:spPr/>
        <p:txBody>
          <a:bodyPr/>
          <a:lstStyle/>
          <a:p>
            <a:fld id="{6F36AA68-46C4-4624-AAD9-B7CBFCEBAE28}" type="slidenum">
              <a:rPr lang="en-US" smtClean="0"/>
              <a:pPr/>
              <a:t>8</a:t>
            </a:fld>
            <a:endParaRPr lang="en-US"/>
          </a:p>
        </p:txBody>
      </p:sp>
    </p:spTree>
    <p:extLst>
      <p:ext uri="{BB962C8B-B14F-4D97-AF65-F5344CB8AC3E}">
        <p14:creationId xmlns:p14="http://schemas.microsoft.com/office/powerpoint/2010/main" val="3346475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zh-CN" altLang="en-US" dirty="0"/>
              <a:t>傳說：</a:t>
            </a:r>
            <a:r>
              <a:rPr lang="en-US" altLang="zh-CN" dirty="0"/>
              <a:t>Troy</a:t>
            </a:r>
            <a:r>
              <a:rPr lang="zh-CN" altLang="en-US" b="0" i="0" dirty="0">
                <a:solidFill>
                  <a:srgbClr val="202122"/>
                </a:solidFill>
                <a:effectLst/>
                <a:latin typeface="-apple-system"/>
              </a:rPr>
              <a:t>特洛伊的後代？</a:t>
            </a:r>
            <a:endParaRPr lang="en-US" altLang="zh-CN"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dirty="0"/>
              <a:t>Forum</a:t>
            </a:r>
            <a:r>
              <a:rPr lang="zh-CN" altLang="en-US" dirty="0"/>
              <a:t>古羅馬廣場：類似希臘的公民大會，議事。</a:t>
            </a:r>
            <a:endParaRPr lang="en-CA" altLang="zh-CN" dirty="0"/>
          </a:p>
        </p:txBody>
      </p:sp>
      <p:sp>
        <p:nvSpPr>
          <p:cNvPr id="4" name="Slide Number Placeholder 3"/>
          <p:cNvSpPr>
            <a:spLocks noGrp="1"/>
          </p:cNvSpPr>
          <p:nvPr>
            <p:ph type="sldNum" sz="quarter" idx="5"/>
          </p:nvPr>
        </p:nvSpPr>
        <p:spPr/>
        <p:txBody>
          <a:bodyPr/>
          <a:lstStyle/>
          <a:p>
            <a:fld id="{6F36AA68-46C4-4624-AAD9-B7CBFCEBAE28}" type="slidenum">
              <a:rPr lang="en-US" smtClean="0"/>
              <a:pPr/>
              <a:t>9</a:t>
            </a:fld>
            <a:endParaRPr lang="en-US"/>
          </a:p>
        </p:txBody>
      </p:sp>
    </p:spTree>
    <p:extLst>
      <p:ext uri="{BB962C8B-B14F-4D97-AF65-F5344CB8AC3E}">
        <p14:creationId xmlns:p14="http://schemas.microsoft.com/office/powerpoint/2010/main" val="244608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A6B28C-3932-4DA7-AF08-4CD4144B7260}" type="slidenum">
              <a:rPr lang="fr-CA"/>
              <a:pPr>
                <a:defRPr/>
              </a:pPr>
              <a:t>‹#›</a:t>
            </a:fld>
            <a:endParaRPr lang="fr-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DF9D0F-4420-4178-ACE0-077A38332298}" type="slidenum">
              <a:rPr lang="fr-CA"/>
              <a:pPr>
                <a:defRPr/>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536F26-04A6-4A33-8C97-87D505FAA30F}" type="slidenum">
              <a:rPr lang="fr-CA"/>
              <a:pPr>
                <a:defRPr/>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12E652-A76B-4FBC-9980-ECB7739D490D}" type="slidenum">
              <a:rPr lang="fr-CA"/>
              <a:pPr>
                <a:defRPr/>
              </a:pPr>
              <a:t>‹#›</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366D31-7BBF-4762-83FD-5D998F0AC7F9}" type="slidenum">
              <a:rPr lang="fr-CA"/>
              <a:pPr>
                <a:defRPr/>
              </a:pPr>
              <a:t>‹#›</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0535CC-B5BD-43E9-A0C5-285617F958A6}" type="slidenum">
              <a:rPr lang="fr-CA"/>
              <a:pPr>
                <a:defRPr/>
              </a:pPr>
              <a:t>‹#›</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FDF930-A33C-4065-AC55-423533AE5B5B}" type="slidenum">
              <a:rPr lang="fr-CA"/>
              <a:pPr>
                <a:defRPr/>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66C4A82-8B35-47AE-860A-73EE9C01E57C}" type="slidenum">
              <a:rPr lang="fr-CA"/>
              <a:pPr>
                <a:defRPr/>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7674C7-3477-4DA1-A11C-C78A9980C670}" type="slidenum">
              <a:rPr lang="fr-CA"/>
              <a:pPr>
                <a:defRPr/>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21A575-122F-451E-A8C2-E06E463A7A22}" type="slidenum">
              <a:rPr lang="fr-CA"/>
              <a:pPr>
                <a:defRPr/>
              </a:pPr>
              <a:t>‹#›</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7AA703-4FE6-4CAE-A5E5-CE3AD5FDFA4D}" type="slidenum">
              <a:rPr lang="fr-CA"/>
              <a:pPr>
                <a:defRPr/>
              </a:pPr>
              <a:t>‹#›</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a:t>Cliquez pour modifier le style du titre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ADC2DDF-FD7A-43E0-801B-B2E8785FF8C1}"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1635646"/>
            <a:ext cx="6552728" cy="1224136"/>
          </a:xfrm>
        </p:spPr>
        <p:txBody>
          <a:bodyPr/>
          <a:lstStyle/>
          <a:p>
            <a:pPr eaLnBrk="1" hangingPunct="1"/>
            <a:r>
              <a:rPr lang="zh-TW" altLang="en-US" sz="4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馬加比時代與羅馬帝國</a:t>
            </a:r>
            <a:endParaRPr lang="fr-CA" sz="6000" b="1" dirty="0">
              <a:ln w="12700">
                <a:solidFill>
                  <a:schemeClr val="tx1">
                    <a:lumMod val="95000"/>
                    <a:lumOff val="5000"/>
                  </a:schemeClr>
                </a:solidFill>
                <a:prstDash val="solid"/>
              </a:ln>
              <a:solidFill>
                <a:schemeClr val="bg1"/>
              </a:solidFill>
              <a:effectLst>
                <a:glow rad="101600">
                  <a:schemeClr val="tx1">
                    <a:alpha val="60000"/>
                  </a:schemeClr>
                </a:glow>
              </a:effectLst>
              <a:latin typeface="DFKai-SB" panose="03000509000000000000" pitchFamily="65" charset="-120"/>
              <a:ea typeface="DFKai-SB" panose="03000509000000000000" pitchFamily="65" charset="-120"/>
              <a:cs typeface="Times New Roman" panose="02020603050405020304" pitchFamily="18" charset="0"/>
            </a:endParaRPr>
          </a:p>
        </p:txBody>
      </p:sp>
      <p:sp>
        <p:nvSpPr>
          <p:cNvPr id="5" name="Rectangle 2">
            <a:extLst>
              <a:ext uri="{FF2B5EF4-FFF2-40B4-BE49-F238E27FC236}">
                <a16:creationId xmlns:a16="http://schemas.microsoft.com/office/drawing/2014/main" id="{C141D1FA-6F51-4345-9F7B-0452433F1ED0}"/>
              </a:ext>
            </a:extLst>
          </p:cNvPr>
          <p:cNvSpPr txBox="1">
            <a:spLocks noChangeArrowheads="1"/>
          </p:cNvSpPr>
          <p:nvPr/>
        </p:nvSpPr>
        <p:spPr bwMode="auto">
          <a:xfrm>
            <a:off x="1115615" y="1104587"/>
            <a:ext cx="4772975" cy="45905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zh-CN" altLang="en-US" sz="36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rPr>
              <a:t>兩約之間 </a:t>
            </a:r>
            <a:r>
              <a:rPr lang="en-US" altLang="zh-CN" sz="36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rPr>
              <a:t>—</a:t>
            </a:r>
            <a:endParaRPr lang="fr-CA" sz="54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endParaRPr>
          </a:p>
        </p:txBody>
      </p:sp>
      <p:sp>
        <p:nvSpPr>
          <p:cNvPr id="4" name="Rectangle 2">
            <a:extLst>
              <a:ext uri="{FF2B5EF4-FFF2-40B4-BE49-F238E27FC236}">
                <a16:creationId xmlns:a16="http://schemas.microsoft.com/office/drawing/2014/main" id="{72F5D2DD-0583-45B7-965E-08FED689BB28}"/>
              </a:ext>
            </a:extLst>
          </p:cNvPr>
          <p:cNvSpPr txBox="1">
            <a:spLocks noChangeArrowheads="1"/>
          </p:cNvSpPr>
          <p:nvPr/>
        </p:nvSpPr>
        <p:spPr bwMode="auto">
          <a:xfrm>
            <a:off x="107504" y="4515966"/>
            <a:ext cx="6336704"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zh-TW" altLang="en-US" sz="32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rPr>
              <a:t>聖誕與新年專題</a:t>
            </a:r>
            <a:endParaRPr lang="fr-CA" sz="32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093652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D3D5FD-1E3A-4F8F-871B-C17FDF489E25}"/>
              </a:ext>
            </a:extLst>
          </p:cNvPr>
          <p:cNvSpPr txBox="1"/>
          <p:nvPr/>
        </p:nvSpPr>
        <p:spPr>
          <a:xfrm>
            <a:off x="251520" y="351691"/>
            <a:ext cx="5904656" cy="4524315"/>
          </a:xfrm>
          <a:prstGeom prst="rect">
            <a:avLst/>
          </a:prstGeom>
          <a:solidFill>
            <a:schemeClr val="bg1">
              <a:alpha val="90000"/>
            </a:schemeClr>
          </a:solidFill>
        </p:spPr>
        <p:txBody>
          <a:bodyPr wrap="square" rtlCol="0">
            <a:spAutoFit/>
          </a:bodyPr>
          <a:lstStyle/>
          <a:p>
            <a:r>
              <a:rPr lang="zh-CN" altLang="en-US" sz="2400" b="1" dirty="0">
                <a:latin typeface="Microsoft YaHei" panose="020B0503020204020204" pitchFamily="34" charset="-122"/>
                <a:ea typeface="Microsoft YaHei" panose="020B0503020204020204" pitchFamily="34" charset="-122"/>
              </a:rPr>
              <a:t>羅馬：共和政制</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强調公民權</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執政官 </a:t>
            </a:r>
            <a:r>
              <a:rPr lang="en-US" altLang="zh-CN" sz="2400" b="1" dirty="0">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獨裁</a:t>
            </a:r>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US" altLang="zh-TW" sz="2400" b="1" dirty="0">
              <a:latin typeface="Microsoft YaHei" panose="020B0503020204020204" pitchFamily="34" charset="-122"/>
              <a:ea typeface="Microsoft YaHei" panose="020B0503020204020204" pitchFamily="34" charset="-122"/>
            </a:endParaRPr>
          </a:p>
        </p:txBody>
      </p:sp>
      <p:pic>
        <p:nvPicPr>
          <p:cNvPr id="3074" name="Picture 2" descr="古罗马元老院是怎么产生的？从古至今元老院经历了哪些演变？ -趣历史">
            <a:extLst>
              <a:ext uri="{FF2B5EF4-FFF2-40B4-BE49-F238E27FC236}">
                <a16:creationId xmlns:a16="http://schemas.microsoft.com/office/drawing/2014/main" id="{9413BAB6-20E3-46F7-8E70-C72491ADB4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139701"/>
            <a:ext cx="4003518" cy="253556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1E68A1C9-8F18-4BFC-AF51-31353B3162D8}"/>
              </a:ext>
            </a:extLst>
          </p:cNvPr>
          <p:cNvGraphicFramePr/>
          <p:nvPr>
            <p:extLst>
              <p:ext uri="{D42A27DB-BD31-4B8C-83A1-F6EECF244321}">
                <p14:modId xmlns:p14="http://schemas.microsoft.com/office/powerpoint/2010/main" val="1202498663"/>
              </p:ext>
            </p:extLst>
          </p:nvPr>
        </p:nvGraphicFramePr>
        <p:xfrm>
          <a:off x="1979712" y="555526"/>
          <a:ext cx="4176464" cy="21402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5780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92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a:extLst>
              <a:ext uri="{FF2B5EF4-FFF2-40B4-BE49-F238E27FC236}">
                <a16:creationId xmlns:a16="http://schemas.microsoft.com/office/drawing/2014/main" id="{B80B64E7-0408-473F-A583-326118413DA3}"/>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7504" y="123478"/>
            <a:ext cx="3932904"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9FFC9CB3-30FC-458F-8627-FF422FD7971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131840" y="123478"/>
            <a:ext cx="381000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3E19149-106C-4F1A-B65C-8C6E1A6CB29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504" y="2427734"/>
            <a:ext cx="6015947"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29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羅馬帝國：地圖、皇帝、政治架構| 聖經共享">
            <a:extLst>
              <a:ext uri="{FF2B5EF4-FFF2-40B4-BE49-F238E27FC236}">
                <a16:creationId xmlns:a16="http://schemas.microsoft.com/office/drawing/2014/main" id="{AFE30656-27CC-4117-B647-F0625F7DEA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89151"/>
            <a:ext cx="7272808" cy="4765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47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7F5D232F-753B-46D2-9113-A31F10A855CC}"/>
              </a:ext>
            </a:extLst>
          </p:cNvPr>
          <p:cNvSpPr>
            <a:spLocks noGrp="1" noChangeArrowheads="1"/>
          </p:cNvSpPr>
          <p:nvPr>
            <p:ph type="ctrTitle"/>
          </p:nvPr>
        </p:nvSpPr>
        <p:spPr>
          <a:xfrm>
            <a:off x="107504" y="4515966"/>
            <a:ext cx="6336704" cy="432048"/>
          </a:xfrm>
          <a:ln>
            <a:noFill/>
          </a:ln>
        </p:spPr>
        <p:txBody>
          <a:bodyPr/>
          <a:lstStyle/>
          <a:p>
            <a:pPr eaLnBrk="1" hangingPunct="1"/>
            <a:r>
              <a:rPr lang="zh-TW" altLang="en-US" sz="4000" b="1"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rPr>
              <a:t>聖誕與新年專題</a:t>
            </a:r>
            <a:endParaRPr lang="fr-CA" sz="4000" b="1"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endParaRPr>
          </a:p>
        </p:txBody>
      </p:sp>
      <p:graphicFrame>
        <p:nvGraphicFramePr>
          <p:cNvPr id="4" name="Table 2">
            <a:extLst>
              <a:ext uri="{FF2B5EF4-FFF2-40B4-BE49-F238E27FC236}">
                <a16:creationId xmlns:a16="http://schemas.microsoft.com/office/drawing/2014/main" id="{F055D078-CC86-470E-AD76-4BE7D05D52AD}"/>
              </a:ext>
            </a:extLst>
          </p:cNvPr>
          <p:cNvGraphicFramePr>
            <a:graphicFrameLocks noGrp="1"/>
          </p:cNvGraphicFramePr>
          <p:nvPr>
            <p:extLst>
              <p:ext uri="{D42A27DB-BD31-4B8C-83A1-F6EECF244321}">
                <p14:modId xmlns:p14="http://schemas.microsoft.com/office/powerpoint/2010/main" val="2635755397"/>
              </p:ext>
            </p:extLst>
          </p:nvPr>
        </p:nvGraphicFramePr>
        <p:xfrm>
          <a:off x="348208" y="339502"/>
          <a:ext cx="6336704" cy="3600400"/>
        </p:xfrm>
        <a:graphic>
          <a:graphicData uri="http://schemas.openxmlformats.org/drawingml/2006/table">
            <a:tbl>
              <a:tblPr firstRow="1" bandRow="1">
                <a:tableStyleId>{2A488322-F2BA-4B5B-9748-0D474271808F}</a:tableStyleId>
              </a:tblPr>
              <a:tblGrid>
                <a:gridCol w="3168352">
                  <a:extLst>
                    <a:ext uri="{9D8B030D-6E8A-4147-A177-3AD203B41FA5}">
                      <a16:colId xmlns:a16="http://schemas.microsoft.com/office/drawing/2014/main" val="1594865512"/>
                    </a:ext>
                  </a:extLst>
                </a:gridCol>
                <a:gridCol w="3168352">
                  <a:extLst>
                    <a:ext uri="{9D8B030D-6E8A-4147-A177-3AD203B41FA5}">
                      <a16:colId xmlns:a16="http://schemas.microsoft.com/office/drawing/2014/main" val="2781478256"/>
                    </a:ext>
                  </a:extLst>
                </a:gridCol>
              </a:tblGrid>
              <a:tr h="648072">
                <a:tc>
                  <a:txBody>
                    <a:bodyPr/>
                    <a:lstStyle/>
                    <a:p>
                      <a:pPr algn="ctr"/>
                      <a:r>
                        <a:rPr lang="zh-CN" altLang="en-US" sz="2800" dirty="0">
                          <a:latin typeface="DFKai-SB" panose="03000509000000000000" pitchFamily="65" charset="-120"/>
                          <a:ea typeface="DFKai-SB" panose="03000509000000000000" pitchFamily="65" charset="-120"/>
                        </a:rPr>
                        <a:t>周六</a:t>
                      </a:r>
                      <a:endParaRPr lang="en-CA" sz="2800" dirty="0">
                        <a:latin typeface="DFKai-SB" panose="03000509000000000000" pitchFamily="65" charset="-120"/>
                        <a:ea typeface="DFKai-SB"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CN" altLang="en-US" sz="2800" dirty="0">
                          <a:latin typeface="DFKai-SB" panose="03000509000000000000" pitchFamily="65" charset="-120"/>
                          <a:ea typeface="DFKai-SB" panose="03000509000000000000" pitchFamily="65" charset="-120"/>
                        </a:rPr>
                        <a:t>周日</a:t>
                      </a:r>
                      <a:endParaRPr lang="en-CA" sz="2800" dirty="0">
                        <a:latin typeface="DFKai-SB" panose="03000509000000000000" pitchFamily="65" charset="-120"/>
                        <a:ea typeface="DFKai-SB"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8680268"/>
                  </a:ext>
                </a:extLst>
              </a:tr>
              <a:tr h="724526">
                <a:tc gridSpan="2">
                  <a:txBody>
                    <a:bodyPr/>
                    <a:lstStyle/>
                    <a:p>
                      <a:pPr algn="ctr"/>
                      <a:r>
                        <a:rPr lang="zh-TW" altLang="en-US" sz="2800" b="1" dirty="0">
                          <a:latin typeface="DFKai-SB" panose="03000509000000000000" pitchFamily="65" charset="-120"/>
                          <a:ea typeface="DFKai-SB" panose="03000509000000000000" pitchFamily="65" charset="-120"/>
                        </a:rPr>
                        <a:t>兩約之間 </a:t>
                      </a:r>
                      <a:r>
                        <a:rPr lang="en-US" altLang="zh-TW" sz="2800" b="1" dirty="0">
                          <a:latin typeface="DFKai-SB" panose="03000509000000000000" pitchFamily="65" charset="-120"/>
                          <a:ea typeface="DFKai-SB" panose="03000509000000000000" pitchFamily="65" charset="-120"/>
                        </a:rPr>
                        <a:t>- </a:t>
                      </a:r>
                      <a:r>
                        <a:rPr lang="zh-TW" altLang="en-US" sz="2800" b="1" dirty="0">
                          <a:latin typeface="DFKai-SB" panose="03000509000000000000" pitchFamily="65" charset="-120"/>
                          <a:ea typeface="DFKai-SB" panose="03000509000000000000" pitchFamily="65" charset="-120"/>
                        </a:rPr>
                        <a:t>亡國歷史與希臘文明</a:t>
                      </a:r>
                      <a:endParaRPr lang="en-CA" sz="2800" b="1" dirty="0">
                        <a:latin typeface="DFKai-SB" panose="03000509000000000000" pitchFamily="65" charset="-120"/>
                        <a:ea typeface="DFKai-SB"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2400" dirty="0">
                        <a:latin typeface="DFKai-SB" panose="03000509000000000000" pitchFamily="65" charset="-120"/>
                        <a:ea typeface="DFKai-SB" panose="03000509000000000000" pitchFamily="65" charset="-120"/>
                      </a:endParaRPr>
                    </a:p>
                  </a:txBody>
                  <a:tcPr anchor="ctr"/>
                </a:tc>
                <a:extLst>
                  <a:ext uri="{0D108BD9-81ED-4DB2-BD59-A6C34878D82A}">
                    <a16:rowId xmlns:a16="http://schemas.microsoft.com/office/drawing/2014/main" val="1347095460"/>
                  </a:ext>
                </a:extLst>
              </a:tr>
              <a:tr h="724526">
                <a:tc gridSpan="2">
                  <a:txBody>
                    <a:bodyPr/>
                    <a:lstStyle/>
                    <a:p>
                      <a:pPr algn="ctr"/>
                      <a:r>
                        <a:rPr lang="zh-TW" altLang="en-US" sz="2800" b="1" dirty="0">
                          <a:latin typeface="DFKai-SB" panose="03000509000000000000" pitchFamily="65" charset="-120"/>
                          <a:ea typeface="DFKai-SB" panose="03000509000000000000" pitchFamily="65" charset="-120"/>
                        </a:rPr>
                        <a:t>兩約之間 </a:t>
                      </a:r>
                      <a:r>
                        <a:rPr lang="en-US" altLang="zh-TW" sz="2800" b="1" dirty="0">
                          <a:latin typeface="DFKai-SB" panose="03000509000000000000" pitchFamily="65" charset="-120"/>
                          <a:ea typeface="DFKai-SB" panose="03000509000000000000" pitchFamily="65" charset="-120"/>
                        </a:rPr>
                        <a:t>- </a:t>
                      </a:r>
                      <a:r>
                        <a:rPr lang="zh-TW" altLang="en-US" sz="2800" b="1" dirty="0">
                          <a:latin typeface="DFKai-SB" panose="03000509000000000000" pitchFamily="65" charset="-120"/>
                          <a:ea typeface="DFKai-SB" panose="03000509000000000000" pitchFamily="65" charset="-120"/>
                        </a:rPr>
                        <a:t>馬加比時代與羅馬帝國</a:t>
                      </a:r>
                      <a:endParaRPr lang="en-CA" sz="2800" b="1" dirty="0">
                        <a:latin typeface="DFKai-SB" panose="03000509000000000000" pitchFamily="65" charset="-120"/>
                        <a:ea typeface="DFKai-SB"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2400" dirty="0">
                        <a:latin typeface="DFKai-SB" panose="03000509000000000000" pitchFamily="65" charset="-120"/>
                        <a:ea typeface="DFKai-SB" panose="03000509000000000000" pitchFamily="65" charset="-120"/>
                      </a:endParaRPr>
                    </a:p>
                  </a:txBody>
                  <a:tcPr anchor="ctr"/>
                </a:tc>
                <a:extLst>
                  <a:ext uri="{0D108BD9-81ED-4DB2-BD59-A6C34878D82A}">
                    <a16:rowId xmlns:a16="http://schemas.microsoft.com/office/drawing/2014/main" val="2087700595"/>
                  </a:ext>
                </a:extLst>
              </a:tr>
              <a:tr h="724526">
                <a:tc gridSpan="2">
                  <a:txBody>
                    <a:bodyPr/>
                    <a:lstStyle/>
                    <a:p>
                      <a:pPr algn="ctr"/>
                      <a:r>
                        <a:rPr lang="zh-CN" altLang="en-US" sz="2800" b="1" dirty="0">
                          <a:latin typeface="DFKai-SB" panose="03000509000000000000" pitchFamily="65" charset="-120"/>
                          <a:ea typeface="DFKai-SB" panose="03000509000000000000" pitchFamily="65" charset="-120"/>
                        </a:rPr>
                        <a:t>山窮水盡疑無路，柳暗花明有聖誕</a:t>
                      </a:r>
                      <a:endParaRPr lang="en-CA" sz="2800" b="1" dirty="0">
                        <a:latin typeface="DFKai-SB" panose="03000509000000000000" pitchFamily="65" charset="-120"/>
                        <a:ea typeface="DFKai-SB"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CA" sz="2400" dirty="0">
                        <a:latin typeface="DFKai-SB" panose="03000509000000000000" pitchFamily="65" charset="-120"/>
                        <a:ea typeface="DFKai-SB" panose="03000509000000000000" pitchFamily="65" charset="-120"/>
                      </a:endParaRPr>
                    </a:p>
                  </a:txBody>
                  <a:tcPr anchor="ctr"/>
                </a:tc>
                <a:extLst>
                  <a:ext uri="{0D108BD9-81ED-4DB2-BD59-A6C34878D82A}">
                    <a16:rowId xmlns:a16="http://schemas.microsoft.com/office/drawing/2014/main" val="1987688369"/>
                  </a:ext>
                </a:extLst>
              </a:tr>
              <a:tr h="778750">
                <a:tc gridSpan="2">
                  <a:txBody>
                    <a:bodyPr/>
                    <a:lstStyle/>
                    <a:p>
                      <a:pPr algn="ctr"/>
                      <a:r>
                        <a:rPr lang="zh-TW" altLang="en-US" sz="2800" b="1" dirty="0">
                          <a:latin typeface="DFKai-SB" panose="03000509000000000000" pitchFamily="65" charset="-120"/>
                          <a:ea typeface="DFKai-SB" panose="03000509000000000000" pitchFamily="65" charset="-120"/>
                        </a:rPr>
                        <a:t>一年之計、一生之計</a:t>
                      </a:r>
                      <a:endParaRPr lang="en-CA" sz="2800" b="1" dirty="0">
                        <a:latin typeface="DFKai-SB" panose="03000509000000000000" pitchFamily="65" charset="-120"/>
                        <a:ea typeface="DFKai-SB"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zh-TW" altLang="en-US" sz="2800" b="1" dirty="0">
                          <a:latin typeface="DFKai-SB" panose="03000509000000000000" pitchFamily="65" charset="-120"/>
                          <a:ea typeface="DFKai-SB" panose="03000509000000000000" pitchFamily="65" charset="-120"/>
                        </a:rPr>
                        <a:t>一年之計、</a:t>
                      </a:r>
                      <a:endParaRPr lang="en-CA" altLang="zh-TW" sz="2800" b="1" dirty="0">
                        <a:latin typeface="DFKai-SB" panose="03000509000000000000" pitchFamily="65" charset="-120"/>
                        <a:ea typeface="DFKai-SB" panose="03000509000000000000" pitchFamily="65" charset="-120"/>
                      </a:endParaRPr>
                    </a:p>
                    <a:p>
                      <a:pPr algn="ctr"/>
                      <a:r>
                        <a:rPr lang="zh-TW" altLang="en-US" sz="2800" b="1" dirty="0">
                          <a:latin typeface="DFKai-SB" panose="03000509000000000000" pitchFamily="65" charset="-120"/>
                          <a:ea typeface="DFKai-SB" panose="03000509000000000000" pitchFamily="65" charset="-120"/>
                        </a:rPr>
                        <a:t>一生之計</a:t>
                      </a:r>
                      <a:endParaRPr lang="en-CA" sz="2800" b="1" dirty="0">
                        <a:latin typeface="DFKai-SB" panose="03000509000000000000" pitchFamily="65" charset="-120"/>
                        <a:ea typeface="DFKai-SB"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382257"/>
                  </a:ext>
                </a:extLst>
              </a:tr>
            </a:tbl>
          </a:graphicData>
        </a:graphic>
      </p:graphicFrame>
    </p:spTree>
    <p:extLst>
      <p:ext uri="{BB962C8B-B14F-4D97-AF65-F5344CB8AC3E}">
        <p14:creationId xmlns:p14="http://schemas.microsoft.com/office/powerpoint/2010/main" val="210381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411510"/>
            <a:ext cx="6624736" cy="3456384"/>
          </a:xfrm>
        </p:spPr>
        <p:txBody>
          <a:bodyPr/>
          <a:lstStyle/>
          <a:p>
            <a:pPr eaLnBrk="1" hangingPunct="1"/>
            <a:r>
              <a:rPr lang="zh-TW" altLang="en-US" sz="4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上帝雖然靜默，</a:t>
            </a:r>
            <a:br>
              <a:rPr lang="en-CA" altLang="zh-TW" sz="4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br>
            <a:r>
              <a:rPr lang="zh-TW" altLang="en-US" sz="4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但祂依然掌權。</a:t>
            </a:r>
            <a:br>
              <a:rPr lang="en-CA" altLang="zh-TW" sz="4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br>
            <a:r>
              <a:rPr lang="zh-TW" altLang="en-US" sz="4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洪水汎濫之時，</a:t>
            </a:r>
            <a:br>
              <a:rPr lang="en-CA" altLang="zh-TW" sz="4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br>
            <a:r>
              <a:rPr lang="zh-TW" altLang="en-US" sz="4800" b="1"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神仍坐著爲王。</a:t>
            </a:r>
            <a:endParaRPr lang="fr-CA" sz="6000" b="1" dirty="0">
              <a:ln w="12700">
                <a:solidFill>
                  <a:schemeClr val="tx1">
                    <a:lumMod val="95000"/>
                    <a:lumOff val="5000"/>
                  </a:schemeClr>
                </a:solidFill>
                <a:prstDash val="solid"/>
              </a:ln>
              <a:solidFill>
                <a:schemeClr val="bg1"/>
              </a:solidFill>
              <a:effectLst>
                <a:glow rad="101600">
                  <a:schemeClr val="tx1">
                    <a:alpha val="60000"/>
                  </a:schemeClr>
                </a:glow>
              </a:effectLst>
              <a:latin typeface="DFKai-SB" panose="03000509000000000000" pitchFamily="65" charset="-120"/>
              <a:ea typeface="DFKai-SB" panose="03000509000000000000" pitchFamily="65" charset="-120"/>
              <a:cs typeface="Times New Roman" panose="02020603050405020304" pitchFamily="18" charset="0"/>
            </a:endParaRPr>
          </a:p>
        </p:txBody>
      </p:sp>
      <p:sp>
        <p:nvSpPr>
          <p:cNvPr id="4" name="Rectangle 2">
            <a:extLst>
              <a:ext uri="{FF2B5EF4-FFF2-40B4-BE49-F238E27FC236}">
                <a16:creationId xmlns:a16="http://schemas.microsoft.com/office/drawing/2014/main" id="{CFC3111D-18D7-4343-9386-280151BDAB3B}"/>
              </a:ext>
            </a:extLst>
          </p:cNvPr>
          <p:cNvSpPr txBox="1">
            <a:spLocks noChangeArrowheads="1"/>
          </p:cNvSpPr>
          <p:nvPr/>
        </p:nvSpPr>
        <p:spPr bwMode="auto">
          <a:xfrm>
            <a:off x="107504" y="4587974"/>
            <a:ext cx="6336704" cy="4320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zh-TW"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馬加比時代與羅馬帝國</a:t>
            </a:r>
            <a:endParaRPr lang="fr-CA" sz="40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7610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0963B3CF-C861-441D-9179-BE7025821070}"/>
              </a:ext>
            </a:extLst>
          </p:cNvPr>
          <p:cNvSpPr txBox="1">
            <a:spLocks noChangeArrowheads="1"/>
          </p:cNvSpPr>
          <p:nvPr/>
        </p:nvSpPr>
        <p:spPr bwMode="auto">
          <a:xfrm>
            <a:off x="251520" y="267494"/>
            <a:ext cx="1008112" cy="864096"/>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zh-TW"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希臘</a:t>
            </a:r>
            <a:endParaRPr lang="en-US" altLang="zh-TW"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eaLnBrk="1" hangingPunct="1"/>
            <a:r>
              <a:rPr lang="zh-TW"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文明</a:t>
            </a:r>
            <a:endParaRPr lang="fr-CA" sz="40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endParaRPr>
          </a:p>
        </p:txBody>
      </p:sp>
      <p:sp>
        <p:nvSpPr>
          <p:cNvPr id="9" name="Rectangle 2">
            <a:extLst>
              <a:ext uri="{FF2B5EF4-FFF2-40B4-BE49-F238E27FC236}">
                <a16:creationId xmlns:a16="http://schemas.microsoft.com/office/drawing/2014/main" id="{17F267A6-4F71-4BF4-9344-241EA7FA5228}"/>
              </a:ext>
            </a:extLst>
          </p:cNvPr>
          <p:cNvSpPr txBox="1">
            <a:spLocks noChangeArrowheads="1"/>
          </p:cNvSpPr>
          <p:nvPr/>
        </p:nvSpPr>
        <p:spPr bwMode="auto">
          <a:xfrm>
            <a:off x="236349" y="2598067"/>
            <a:ext cx="1008112" cy="864096"/>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zh-CN"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埃及</a:t>
            </a:r>
            <a:endParaRPr lang="en-US" altLang="zh-TW"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eaLnBrk="1" hangingPunct="1"/>
            <a:r>
              <a:rPr lang="zh-TW"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文明</a:t>
            </a:r>
            <a:endParaRPr lang="fr-CA" sz="40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endParaRPr>
          </a:p>
        </p:txBody>
      </p:sp>
      <p:sp>
        <p:nvSpPr>
          <p:cNvPr id="10" name="Rectangle 2">
            <a:extLst>
              <a:ext uri="{FF2B5EF4-FFF2-40B4-BE49-F238E27FC236}">
                <a16:creationId xmlns:a16="http://schemas.microsoft.com/office/drawing/2014/main" id="{A87958B4-4271-4C40-9AC3-0BC36D35B18B}"/>
              </a:ext>
            </a:extLst>
          </p:cNvPr>
          <p:cNvSpPr txBox="1">
            <a:spLocks noChangeArrowheads="1"/>
          </p:cNvSpPr>
          <p:nvPr/>
        </p:nvSpPr>
        <p:spPr bwMode="auto">
          <a:xfrm>
            <a:off x="2627784" y="3488481"/>
            <a:ext cx="1008112" cy="864096"/>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zh-CN"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猶太</a:t>
            </a:r>
            <a:endParaRPr lang="en-US" altLang="zh-TW"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eaLnBrk="1" hangingPunct="1"/>
            <a:r>
              <a:rPr lang="zh-TW"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文明</a:t>
            </a:r>
            <a:endParaRPr lang="fr-CA" sz="40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endParaRPr>
          </a:p>
        </p:txBody>
      </p:sp>
      <p:sp>
        <p:nvSpPr>
          <p:cNvPr id="11" name="Rectangle 2">
            <a:extLst>
              <a:ext uri="{FF2B5EF4-FFF2-40B4-BE49-F238E27FC236}">
                <a16:creationId xmlns:a16="http://schemas.microsoft.com/office/drawing/2014/main" id="{1D60DDEE-3FFE-4424-B1A4-EEBBE708733A}"/>
              </a:ext>
            </a:extLst>
          </p:cNvPr>
          <p:cNvSpPr txBox="1">
            <a:spLocks noChangeArrowheads="1"/>
          </p:cNvSpPr>
          <p:nvPr/>
        </p:nvSpPr>
        <p:spPr bwMode="auto">
          <a:xfrm>
            <a:off x="7956376" y="3651870"/>
            <a:ext cx="1008112" cy="864096"/>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zh-CN"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印度</a:t>
            </a:r>
            <a:endParaRPr lang="en-US" altLang="zh-TW"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eaLnBrk="1" hangingPunct="1"/>
            <a:r>
              <a:rPr lang="zh-TW"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文明</a:t>
            </a:r>
            <a:endParaRPr lang="fr-CA" sz="40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endParaRPr>
          </a:p>
        </p:txBody>
      </p:sp>
      <p:sp>
        <p:nvSpPr>
          <p:cNvPr id="12" name="Rectangle 2">
            <a:extLst>
              <a:ext uri="{FF2B5EF4-FFF2-40B4-BE49-F238E27FC236}">
                <a16:creationId xmlns:a16="http://schemas.microsoft.com/office/drawing/2014/main" id="{5C90FAFB-9CC6-426E-94EF-8D0380DA1E03}"/>
              </a:ext>
            </a:extLst>
          </p:cNvPr>
          <p:cNvSpPr txBox="1">
            <a:spLocks noChangeArrowheads="1"/>
          </p:cNvSpPr>
          <p:nvPr/>
        </p:nvSpPr>
        <p:spPr bwMode="auto">
          <a:xfrm>
            <a:off x="4568316" y="1275606"/>
            <a:ext cx="1008112" cy="864096"/>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zh-CN"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兩河</a:t>
            </a:r>
            <a:endParaRPr lang="en-US" altLang="zh-TW"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endParaRPr>
          </a:p>
          <a:p>
            <a:pPr eaLnBrk="1" hangingPunct="1"/>
            <a:r>
              <a:rPr lang="zh-TW" altLang="en-US" sz="2400" b="1" kern="0" dirty="0">
                <a:ln w="12700">
                  <a:solidFill>
                    <a:schemeClr val="tx1">
                      <a:lumMod val="95000"/>
                      <a:lumOff val="5000"/>
                    </a:schemeClr>
                  </a:solidFill>
                  <a:prstDash val="solid"/>
                </a:ln>
                <a:solidFill>
                  <a:schemeClr val="bg1"/>
                </a:solidFill>
                <a:effectLst>
                  <a:glow rad="101600">
                    <a:schemeClr val="tx1">
                      <a:alpha val="60000"/>
                    </a:schemeClr>
                  </a:glow>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文明</a:t>
            </a:r>
            <a:endParaRPr lang="fr-CA" sz="4000" b="1" kern="0" dirty="0">
              <a:ln w="12700">
                <a:solidFill>
                  <a:schemeClr val="tx1">
                    <a:lumMod val="95000"/>
                    <a:lumOff val="5000"/>
                  </a:schemeClr>
                </a:solidFill>
                <a:prstDash val="solid"/>
              </a:ln>
              <a:solidFill>
                <a:schemeClr val="bg1"/>
              </a:solidFill>
              <a:effectLst>
                <a:glow rad="101600">
                  <a:schemeClr val="tx1">
                    <a:alpha val="60000"/>
                  </a:schemeClr>
                </a:glo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56877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以斯拉記. - ppt download">
            <a:extLst>
              <a:ext uri="{FF2B5EF4-FFF2-40B4-BE49-F238E27FC236}">
                <a16:creationId xmlns:a16="http://schemas.microsoft.com/office/drawing/2014/main" id="{5F13C1A6-2E56-4446-9F98-B458CC74B33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79512" y="133747"/>
            <a:ext cx="6858000" cy="487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18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16E178-4865-4FF1-AAF7-A79C8F82544D}"/>
              </a:ext>
            </a:extLst>
          </p:cNvPr>
          <p:cNvSpPr txBox="1"/>
          <p:nvPr/>
        </p:nvSpPr>
        <p:spPr>
          <a:xfrm>
            <a:off x="3995936" y="144016"/>
            <a:ext cx="5040560" cy="4893647"/>
          </a:xfrm>
          <a:prstGeom prst="rect">
            <a:avLst/>
          </a:prstGeom>
          <a:solidFill>
            <a:schemeClr val="bg1"/>
          </a:solidFill>
          <a:ln w="19050">
            <a:solidFill>
              <a:schemeClr val="accent2"/>
            </a:solidFill>
          </a:ln>
        </p:spPr>
        <p:txBody>
          <a:bodyPr wrap="square" rtlCol="0">
            <a:spAutoFit/>
          </a:bodyPr>
          <a:lstStyle/>
          <a:p>
            <a:r>
              <a:rPr lang="zh-CN" altLang="en-US" sz="2400" b="1" dirty="0">
                <a:latin typeface="Microsoft YaHei" panose="020B0503020204020204" pitchFamily="34" charset="-122"/>
                <a:ea typeface="Microsoft YaHei" panose="020B0503020204020204" pitchFamily="34" charset="-122"/>
              </a:rPr>
              <a:t>希臘文明</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兩大城邦：雅典與斯巴達</a:t>
            </a:r>
            <a:endParaRPr lang="en-CA" altLang="zh-TW"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en-US" altLang="zh-CN" sz="2400" b="1"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修昔底德陷阱</a:t>
            </a:r>
            <a:r>
              <a:rPr lang="en-US" altLang="zh-CN" sz="2400" b="1" dirty="0">
                <a:latin typeface="Microsoft YaHei" panose="020B0503020204020204" pitchFamily="34" charset="-122"/>
                <a:ea typeface="Microsoft YaHei" panose="020B0503020204020204" pitchFamily="34" charset="-122"/>
              </a:rPr>
              <a:t>』</a:t>
            </a:r>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a:p>
            <a:endParaRPr lang="en-CA" altLang="zh-TW" sz="2400" b="1" dirty="0">
              <a:latin typeface="Microsoft YaHei" panose="020B0503020204020204" pitchFamily="34" charset="-122"/>
              <a:ea typeface="Microsoft YaHei" panose="020B0503020204020204" pitchFamily="34" charset="-122"/>
            </a:endParaRPr>
          </a:p>
        </p:txBody>
      </p:sp>
      <p:pic>
        <p:nvPicPr>
          <p:cNvPr id="13" name="Picture 2" descr="梭伦改革，就是要革自己的命！_手机网易网">
            <a:extLst>
              <a:ext uri="{FF2B5EF4-FFF2-40B4-BE49-F238E27FC236}">
                <a16:creationId xmlns:a16="http://schemas.microsoft.com/office/drawing/2014/main" id="{395E0AAD-73DB-4416-BD73-B3C38850B12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95328" y="1312937"/>
            <a:ext cx="4869160" cy="3651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18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D3D5FD-1E3A-4F8F-871B-C17FDF489E25}"/>
              </a:ext>
            </a:extLst>
          </p:cNvPr>
          <p:cNvSpPr txBox="1"/>
          <p:nvPr/>
        </p:nvSpPr>
        <p:spPr>
          <a:xfrm>
            <a:off x="251520" y="351691"/>
            <a:ext cx="5904656" cy="4524315"/>
          </a:xfrm>
          <a:prstGeom prst="rect">
            <a:avLst/>
          </a:prstGeom>
          <a:solidFill>
            <a:schemeClr val="bg1">
              <a:alpha val="90000"/>
            </a:schemeClr>
          </a:solidFill>
        </p:spPr>
        <p:txBody>
          <a:bodyPr wrap="square" rtlCol="0">
            <a:spAutoFit/>
          </a:bodyPr>
          <a:lstStyle/>
          <a:p>
            <a:r>
              <a:rPr lang="zh-CN" altLang="en-US" sz="2400" b="1" dirty="0">
                <a:latin typeface="Microsoft YaHei" panose="020B0503020204020204" pitchFamily="34" charset="-122"/>
                <a:ea typeface="Microsoft YaHei" panose="020B0503020204020204" pitchFamily="34" charset="-122"/>
              </a:rPr>
              <a:t>希臘文明</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民主（希臘語）起源：人民</a:t>
            </a:r>
            <a:r>
              <a:rPr lang="en-US" altLang="zh-CN" sz="2400" b="1"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強權</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公民大會、議事會、民衆法庭</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“全民”投票、議政、選舉</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議會爭論</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ü"/>
            </a:pPr>
            <a:r>
              <a:rPr lang="zh-CN" altLang="en-US" sz="2400" b="1" dirty="0">
                <a:latin typeface="Microsoft YaHei" panose="020B0503020204020204" pitchFamily="34" charset="-122"/>
                <a:ea typeface="Microsoft YaHei" panose="020B0503020204020204" pitchFamily="34" charset="-122"/>
              </a:rPr>
              <a:t>修辭</a:t>
            </a:r>
            <a:r>
              <a:rPr lang="en-US" altLang="zh-CN" sz="2400" b="1" dirty="0">
                <a:latin typeface="Microsoft YaHei" panose="020B0503020204020204" pitchFamily="34" charset="-122"/>
                <a:ea typeface="Microsoft YaHei" panose="020B0503020204020204" pitchFamily="34" charset="-122"/>
              </a:rPr>
              <a:t>&amp;</a:t>
            </a:r>
            <a:r>
              <a:rPr lang="zh-CN" altLang="en-US" sz="2400" b="1" dirty="0">
                <a:latin typeface="Microsoft YaHei" panose="020B0503020204020204" pitchFamily="34" charset="-122"/>
                <a:ea typeface="Microsoft YaHei" panose="020B0503020204020204" pitchFamily="34" charset="-122"/>
              </a:rPr>
              <a:t>辯論術</a:t>
            </a:r>
            <a:endParaRPr lang="en-US"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哲學</a:t>
            </a:r>
            <a:endParaRPr lang="en-US"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科學、數學</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宇宙論</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宗教</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TW" altLang="en-US" sz="2400" b="1" dirty="0">
                <a:latin typeface="Microsoft YaHei" panose="020B0503020204020204" pitchFamily="34" charset="-122"/>
                <a:ea typeface="Microsoft YaHei" panose="020B0503020204020204" pitchFamily="34" charset="-122"/>
              </a:rPr>
              <a:t>被馬其頓廢除</a:t>
            </a:r>
            <a:endParaRPr lang="en-CA" altLang="zh-TW" sz="2400" b="1" dirty="0">
              <a:latin typeface="Microsoft YaHei" panose="020B0503020204020204" pitchFamily="34" charset="-122"/>
              <a:ea typeface="Microsoft YaHei" panose="020B0503020204020204" pitchFamily="34" charset="-122"/>
            </a:endParaRPr>
          </a:p>
          <a:p>
            <a:endParaRPr lang="en-US" altLang="zh-TW" sz="2400" b="1" dirty="0">
              <a:latin typeface="Microsoft YaHei" panose="020B0503020204020204" pitchFamily="34" charset="-122"/>
              <a:ea typeface="Microsoft YaHei" panose="020B0503020204020204" pitchFamily="34" charset="-122"/>
            </a:endParaRPr>
          </a:p>
        </p:txBody>
      </p:sp>
      <p:pic>
        <p:nvPicPr>
          <p:cNvPr id="1026" name="Picture 2" descr="民主雅典有言論自由嗎？死於以言入罪的蘇格拉底- *CUP">
            <a:extLst>
              <a:ext uri="{FF2B5EF4-FFF2-40B4-BE49-F238E27FC236}">
                <a16:creationId xmlns:a16="http://schemas.microsoft.com/office/drawing/2014/main" id="{A3D4A010-6507-46EB-9249-0D8E143F9C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042011"/>
            <a:ext cx="3217540" cy="264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72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16E178-4865-4FF1-AAF7-A79C8F82544D}"/>
              </a:ext>
            </a:extLst>
          </p:cNvPr>
          <p:cNvSpPr txBox="1"/>
          <p:nvPr/>
        </p:nvSpPr>
        <p:spPr>
          <a:xfrm>
            <a:off x="3779912" y="144016"/>
            <a:ext cx="5229199" cy="1200329"/>
          </a:xfrm>
          <a:prstGeom prst="rect">
            <a:avLst/>
          </a:prstGeom>
          <a:solidFill>
            <a:schemeClr val="bg1"/>
          </a:solidFill>
          <a:ln w="19050">
            <a:solidFill>
              <a:schemeClr val="accent2"/>
            </a:solidFill>
          </a:ln>
        </p:spPr>
        <p:txBody>
          <a:bodyPr wrap="square" rtlCol="0">
            <a:spAutoFit/>
          </a:bodyPr>
          <a:lstStyle/>
          <a:p>
            <a:r>
              <a:rPr lang="zh-CN" altLang="en-US" sz="2400" b="1" dirty="0">
                <a:latin typeface="Microsoft YaHei" panose="020B0503020204020204" pitchFamily="34" charset="-122"/>
                <a:ea typeface="Microsoft YaHei" panose="020B0503020204020204" pitchFamily="34" charset="-122"/>
              </a:rPr>
              <a:t>馬其頓與亞歷山大</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希臘的民主</a:t>
            </a:r>
            <a:r>
              <a:rPr lang="en-US" altLang="zh-CN" sz="2400" b="1"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科學 </a:t>
            </a:r>
            <a:r>
              <a:rPr lang="en-US" altLang="zh-CN" sz="2400" b="1" dirty="0">
                <a:latin typeface="Microsoft YaHei" panose="020B0503020204020204" pitchFamily="34" charset="-122"/>
                <a:ea typeface="Microsoft YaHei" panose="020B0503020204020204" pitchFamily="34" charset="-122"/>
              </a:rPr>
              <a:t>+ </a:t>
            </a:r>
            <a:r>
              <a:rPr lang="zh-CN" altLang="en-US" sz="2400" b="1" dirty="0">
                <a:latin typeface="Microsoft YaHei" panose="020B0503020204020204" pitchFamily="34" charset="-122"/>
                <a:ea typeface="Microsoft YaHei" panose="020B0503020204020204" pitchFamily="34" charset="-122"/>
              </a:rPr>
              <a:t>馬其頓方陣</a:t>
            </a:r>
            <a:endParaRPr lang="en-CA" altLang="zh-CN" sz="2400" b="1" dirty="0">
              <a:latin typeface="Microsoft YaHei" panose="020B0503020204020204" pitchFamily="34" charset="-122"/>
              <a:ea typeface="Microsoft YaHei" panose="020B0503020204020204" pitchFamily="34" charset="-122"/>
            </a:endParaRPr>
          </a:p>
          <a:p>
            <a:pPr marL="342900" indent="-342900">
              <a:buFont typeface="Wingdings" panose="05000000000000000000" pitchFamily="2" charset="2"/>
              <a:buChar char="Ø"/>
            </a:pPr>
            <a:r>
              <a:rPr lang="zh-CN" altLang="en-US" sz="2400" b="1" dirty="0">
                <a:latin typeface="Microsoft YaHei" panose="020B0503020204020204" pitchFamily="34" charset="-122"/>
                <a:ea typeface="Microsoft YaHei" panose="020B0503020204020204" pitchFamily="34" charset="-122"/>
              </a:rPr>
              <a:t>希臘文明，文字，宗教思想</a:t>
            </a:r>
            <a:endParaRPr lang="en-CA" altLang="zh-CN" sz="2400" b="1" dirty="0">
              <a:latin typeface="Microsoft YaHei" panose="020B0503020204020204" pitchFamily="34" charset="-122"/>
              <a:ea typeface="Microsoft YaHei" panose="020B0503020204020204" pitchFamily="34" charset="-122"/>
            </a:endParaRPr>
          </a:p>
        </p:txBody>
      </p:sp>
      <p:pic>
        <p:nvPicPr>
          <p:cNvPr id="1026" name="Picture 2" descr="Macedonian Phalanx | Ancient war, Ancient warfare, Greek history">
            <a:extLst>
              <a:ext uri="{FF2B5EF4-FFF2-40B4-BE49-F238E27FC236}">
                <a16:creationId xmlns:a16="http://schemas.microsoft.com/office/drawing/2014/main" id="{B2900450-B2E4-4A2F-8247-9DDFBB7675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571" y="1418066"/>
            <a:ext cx="2649540" cy="35798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cedonian phalanx - Wikipedia">
            <a:extLst>
              <a:ext uri="{FF2B5EF4-FFF2-40B4-BE49-F238E27FC236}">
                <a16:creationId xmlns:a16="http://schemas.microsoft.com/office/drawing/2014/main" id="{7E100A3A-3ABB-4EF4-B995-8D6E1B67DC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1542" y="2931790"/>
            <a:ext cx="4763010" cy="204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arn(inVertical)">
                                      <p:cBhvr>
                                        <p:cTn id="11"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even Hills of Rome | Roman history, Ancient rome, Rome">
            <a:extLst>
              <a:ext uri="{FF2B5EF4-FFF2-40B4-BE49-F238E27FC236}">
                <a16:creationId xmlns:a16="http://schemas.microsoft.com/office/drawing/2014/main" id="{83118384-FC6A-4C33-8994-74A8A38C82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601"/>
          <a:stretch/>
        </p:blipFill>
        <p:spPr bwMode="auto">
          <a:xfrm>
            <a:off x="130478" y="225776"/>
            <a:ext cx="4585538" cy="47547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B80B64E7-0408-473F-A583-326118413D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r="5493"/>
          <a:stretch/>
        </p:blipFill>
        <p:spPr bwMode="auto">
          <a:xfrm>
            <a:off x="3591424" y="195486"/>
            <a:ext cx="3716880"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57708"/>
      </p:ext>
    </p:extLst>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9642</TotalTime>
  <Words>1398</Words>
  <Application>Microsoft Office PowerPoint</Application>
  <PresentationFormat>On-screen Show (16:9)</PresentationFormat>
  <Paragraphs>117</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-apple-system</vt:lpstr>
      <vt:lpstr>DFKai-SB</vt:lpstr>
      <vt:lpstr>Lora</vt:lpstr>
      <vt:lpstr>Microsoft YaHei</vt:lpstr>
      <vt:lpstr>新細明體</vt:lpstr>
      <vt:lpstr>Arial</vt:lpstr>
      <vt:lpstr>Calibri</vt:lpstr>
      <vt:lpstr>Wingdings</vt:lpstr>
      <vt:lpstr>Modèle par défaut</vt:lpstr>
      <vt:lpstr>馬加比時代與羅馬帝國</vt:lpstr>
      <vt:lpstr>聖誕與新年專題</vt:lpstr>
      <vt:lpstr>上帝雖然靜默， 但祂依然掌權。 洪水汎濫之時， 神仍坐著爲王。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聖誕新年特輯</dc:title>
  <dc:creator>Derek Ou</dc:creator>
  <cp:lastModifiedBy>Derek Ou</cp:lastModifiedBy>
  <cp:revision>456</cp:revision>
  <dcterms:created xsi:type="dcterms:W3CDTF">2020-04-25T17:36:08Z</dcterms:created>
  <dcterms:modified xsi:type="dcterms:W3CDTF">2020-12-12T22:51:56Z</dcterms:modified>
</cp:coreProperties>
</file>